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2" r:id="rId4"/>
    <p:sldId id="259" r:id="rId5"/>
    <p:sldId id="265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73" autoAdjust="0"/>
  </p:normalViewPr>
  <p:slideViewPr>
    <p:cSldViewPr>
      <p:cViewPr varScale="1">
        <p:scale>
          <a:sx n="53" d="100"/>
          <a:sy n="53" d="100"/>
        </p:scale>
        <p:origin x="-118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1916832"/>
            <a:ext cx="810555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Результаты взаимодействия специалиста консультационной службы с родителями по </a:t>
            </a:r>
            <a:r>
              <a:rPr lang="ru-RU" sz="32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познавательно–речевому </a:t>
            </a:r>
            <a:r>
              <a:rPr lang="ru-RU" sz="32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развитию</a:t>
            </a:r>
          </a:p>
          <a:p>
            <a:pPr algn="ctr"/>
            <a:endParaRPr lang="ru-RU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Подготовил:</a:t>
            </a:r>
          </a:p>
          <a:p>
            <a:pPr algn="r"/>
            <a:r>
              <a:rPr lang="ru-RU" sz="20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учитель-дефектолог</a:t>
            </a:r>
          </a:p>
          <a:p>
            <a:pPr algn="r"/>
            <a:r>
              <a:rPr lang="ru-RU" sz="20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МБДОУ ЦРР – детского сада № 37</a:t>
            </a:r>
          </a:p>
          <a:p>
            <a:pPr algn="r"/>
            <a:r>
              <a:rPr lang="ru-RU" sz="20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Шевченко О.А.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57166"/>
            <a:ext cx="6572296" cy="114300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МУНИЦИПАЛЬНОЕ БЮДЖЕТНОЕ ДОШКОЛЬНОЕ ОБРАЗОВАТЕЛЬНОЕ УЧРЕЖДЕНИЕ ЦЕНТР РАЗВИТИЯ РЕБЕНКА – ДЕТСКИЙ САД № 37 МУНИЦИПАЛЬНОГО ОБРАЗОВАНИЯ АБИНСКИЙ РАЙОН</a:t>
            </a:r>
            <a:endParaRPr lang="ru-RU" sz="14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6068" b="70573" l="18960" r="36091">
                        <a14:foregroundMark x1="23280" y1="45964" x2="23280" y2="45964"/>
                        <a14:foregroundMark x1="25329" y1="43359" x2="25329" y2="43359"/>
                        <a14:foregroundMark x1="27672" y1="41406" x2="27672" y2="41406"/>
                        <a14:foregroundMark x1="30234" y1="42708" x2="30234" y2="42708"/>
                        <a14:foregroundMark x1="32357" y1="45833" x2="32357" y2="45833"/>
                        <a14:foregroundMark x1="33675" y1="50260" x2="33675" y2="50260"/>
                        <a14:foregroundMark x1="22035" y1="50130" x2="22035" y2="50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45" t="36826" r="64437" b="30108"/>
          <a:stretch/>
        </p:blipFill>
        <p:spPr bwMode="auto">
          <a:xfrm>
            <a:off x="785786" y="0"/>
            <a:ext cx="1970690" cy="2301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1618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77959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+mn-ea"/>
                <a:cs typeface="Tahoma" pitchFamily="34" charset="0"/>
              </a:rPr>
              <a:t>ПРИМЕРНЫЙ ЧЕК ЛИСТ ПО  РЕЧЕВОМУ РАЗВИТИЮ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56" t="12687" r="22412" b="14255"/>
          <a:stretch/>
        </p:blipFill>
        <p:spPr bwMode="auto">
          <a:xfrm>
            <a:off x="2017480" y="928065"/>
            <a:ext cx="5052678" cy="576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88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+mn-ea"/>
                <a:cs typeface="Tahoma" pitchFamily="34" charset="0"/>
              </a:rPr>
              <a:t>ПРИМЕРНЫЙ ЧЕК ЛИСТ ПО </a:t>
            </a:r>
            <a:r>
              <a:rPr lang="ru-RU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+mn-ea"/>
                <a:cs typeface="Tahoma" pitchFamily="34" charset="0"/>
              </a:rPr>
              <a:t>ПОЗНАВАТЕЛЬНОМУ РАЗВИТИЮ</a:t>
            </a:r>
            <a:endParaRPr lang="ru-RU" sz="24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50" t="29659" r="23324" b="18193"/>
          <a:stretch/>
        </p:blipFill>
        <p:spPr bwMode="auto">
          <a:xfrm>
            <a:off x="1331640" y="980728"/>
            <a:ext cx="6922623" cy="569713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11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«Корректурная таблица» - дает возможность корректировать наше восприятие объектов и явлений действительности: каждый раз те же самые объекты и явления можно рассмотреть в новом ракурсе, под другим углом зрения, обратить внимание на их характерные особенности.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096" y="2564904"/>
            <a:ext cx="6277808" cy="35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452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40" t="21007" r="25321" b="8341"/>
          <a:stretch/>
        </p:blipFill>
        <p:spPr bwMode="auto">
          <a:xfrm rot="21274138">
            <a:off x="800521" y="849868"/>
            <a:ext cx="3556834" cy="4968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42" t="25853" r="26041" b="7391"/>
          <a:stretch/>
        </p:blipFill>
        <p:spPr bwMode="auto">
          <a:xfrm rot="332363">
            <a:off x="4788024" y="692696"/>
            <a:ext cx="3735089" cy="496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720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5517">
            <a:off x="1619672" y="404664"/>
            <a:ext cx="6096851" cy="3429479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2598">
            <a:off x="4404038" y="3291639"/>
            <a:ext cx="4128000" cy="3096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6717">
            <a:off x="489708" y="3572254"/>
            <a:ext cx="3696000" cy="2772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745989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95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ПРИМЕРНЫЙ ЧЕК ЛИСТ ПО ПОЗНАВАТЕЛЬНОМУ РАЗВИТИЮ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Вера</cp:lastModifiedBy>
  <cp:revision>11</cp:revision>
  <dcterms:created xsi:type="dcterms:W3CDTF">2023-10-17T12:36:03Z</dcterms:created>
  <dcterms:modified xsi:type="dcterms:W3CDTF">2023-10-18T19:44:31Z</dcterms:modified>
</cp:coreProperties>
</file>