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57" r:id="rId4"/>
    <p:sldId id="274" r:id="rId5"/>
    <p:sldId id="261" r:id="rId6"/>
    <p:sldId id="262" r:id="rId7"/>
    <p:sldId id="273" r:id="rId8"/>
    <p:sldId id="277" r:id="rId9"/>
    <p:sldId id="267" r:id="rId10"/>
    <p:sldId id="263" r:id="rId11"/>
    <p:sldId id="276" r:id="rId12"/>
    <p:sldId id="258" r:id="rId13"/>
    <p:sldId id="272" r:id="rId14"/>
    <p:sldId id="268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1626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2214554"/>
            <a:ext cx="810555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Проведение семинара-практикума в выездном режиме для родителей детей дошкольного возраста</a:t>
            </a:r>
            <a:endParaRPr lang="ru-RU" sz="24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Воспитатель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детского сада  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Сидоренко С.Н.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6531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75656" y="0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SUS\Desktop\выездная консультация фото\IMG_20221125_1713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3" t="8527" b="41695"/>
          <a:stretch/>
        </p:blipFill>
        <p:spPr bwMode="auto">
          <a:xfrm>
            <a:off x="2281813" y="4464944"/>
            <a:ext cx="3345515" cy="23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SUS\Desktop\выездная консультация фото\IMG_20221125_1714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278" y="3140968"/>
            <a:ext cx="2634202" cy="351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7744" y="292387"/>
            <a:ext cx="5040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Игры из подручного материала</a:t>
            </a:r>
            <a:br>
              <a:rPr lang="ru-RU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(монетница, пуговицы)</a:t>
            </a: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196" name="Picture 4" descr="C:\Users\ASUS\Desktop\Attachments_vera.andreevna.2012@mail.ru_2022-11-24_22-32-59\20221122_09423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5" t="15261" r="24774" b="27138"/>
          <a:stretch/>
        </p:blipFill>
        <p:spPr bwMode="auto">
          <a:xfrm>
            <a:off x="1291735" y="1201467"/>
            <a:ext cx="4626129" cy="302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346050"/>
          </a:xfrm>
        </p:spPr>
        <p:txBody>
          <a:bodyPr>
            <a:noAutofit/>
          </a:bodyPr>
          <a:lstStyle/>
          <a:p>
            <a:r>
              <a:rPr lang="ru-RU" sz="1800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Игры из подручного </a:t>
            </a:r>
            <a:r>
              <a:rPr lang="ru-RU" sz="18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материала</a:t>
            </a:r>
            <a:br>
              <a:rPr lang="ru-RU" sz="18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(орехи, камушки, </a:t>
            </a:r>
            <a:r>
              <a:rPr lang="ru-RU" sz="18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карандаши, пластиковые крышки)</a:t>
            </a:r>
            <a:r>
              <a:rPr lang="ru-RU" sz="1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5" name="Picture 11" descr="C:\Users\ASUS\Desktop\Attachments_vera.andreevna.2012@mail.ru_2022-11-24_22-34-40 (1)\20221122_1002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4"/>
          <a:stretch/>
        </p:blipFill>
        <p:spPr bwMode="auto">
          <a:xfrm>
            <a:off x="539552" y="3562384"/>
            <a:ext cx="3887940" cy="276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:\Users\ASUS\Desktop\Attachments_vera.andreevna.2012@mail.ru_2022-11-24_22-34-40 (1)\20221122_10003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" t="11897" r="5696" b="3488"/>
          <a:stretch/>
        </p:blipFill>
        <p:spPr bwMode="auto">
          <a:xfrm>
            <a:off x="4716015" y="3567124"/>
            <a:ext cx="3960441" cy="290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SUS\Desktop\выездная консультация фото\20221122_0951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7" t="10636" r="18309" b="26508"/>
          <a:stretch/>
        </p:blipFill>
        <p:spPr bwMode="auto">
          <a:xfrm>
            <a:off x="2362639" y="732839"/>
            <a:ext cx="4297593" cy="267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9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1"/>
            <a:ext cx="8105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ASUS\Desktop\выездная консультация фото\IMG_20221125_1759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1" b="11865"/>
          <a:stretch/>
        </p:blipFill>
        <p:spPr bwMode="auto">
          <a:xfrm>
            <a:off x="5508104" y="358892"/>
            <a:ext cx="3233410" cy="290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"/>
            <a:ext cx="5022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гры с мамой</a:t>
            </a:r>
            <a:endParaRPr lang="ru-RU" dirty="0"/>
          </a:p>
        </p:txBody>
      </p:sp>
      <p:pic>
        <p:nvPicPr>
          <p:cNvPr id="11267" name="Picture 3" descr="C:\Users\ASUS\Desktop\выездная консультация фото\IMG_20221125_175615_BURST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5" t="37288" r="17758" b="26554"/>
          <a:stretch/>
        </p:blipFill>
        <p:spPr bwMode="auto">
          <a:xfrm>
            <a:off x="1029645" y="3448143"/>
            <a:ext cx="3227089" cy="330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SUS\Desktop\Attachments_vera.andreevna.2012@mail.ru_2022-11-24_22-32-59\20221122_09425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48" t="9959" r="16890" b="25457"/>
          <a:stretch/>
        </p:blipFill>
        <p:spPr bwMode="auto">
          <a:xfrm>
            <a:off x="5089088" y="3558149"/>
            <a:ext cx="3352095" cy="319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01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188641"/>
            <a:ext cx="4662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Рефлексия</a:t>
            </a:r>
            <a:endParaRPr lang="ru-RU" b="1" i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1196752"/>
            <a:ext cx="5398700" cy="46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81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259632" y="26064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 «</a:t>
            </a:r>
            <a:r>
              <a:rPr lang="ru-RU" b="1" i="1" dirty="0" err="1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Самообразователь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 родителя»</a:t>
            </a:r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C:\Users\ASUS\Desktop\IMG_20221128_1644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" t="31638" b="19096"/>
          <a:stretch/>
        </p:blipFill>
        <p:spPr bwMode="auto">
          <a:xfrm>
            <a:off x="4499992" y="3503354"/>
            <a:ext cx="4532143" cy="305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SUS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7530"/>
            <a:ext cx="3693333" cy="403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Прямоугольник 36"/>
          <p:cNvSpPr/>
          <p:nvPr/>
        </p:nvSpPr>
        <p:spPr>
          <a:xfrm rot="20698148">
            <a:off x="1763688" y="2606135"/>
            <a:ext cx="71287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Благодарю за внимание!</a:t>
            </a:r>
            <a:endParaRPr lang="ru-RU" sz="32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26761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8446" y="188641"/>
            <a:ext cx="7854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Использование авторских пособий при работе выездной консультации</a:t>
            </a:r>
            <a:endParaRPr lang="ru-RU" sz="2000" b="1" i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218" name="Picture 2" descr="C:\Users\ASUS\Desktop\выездная консультация фото\IMG_20221125_175615_BURST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7" t="32316" r="21073" b="16158"/>
          <a:stretch/>
        </p:blipFill>
        <p:spPr bwMode="auto">
          <a:xfrm>
            <a:off x="5251836" y="2492896"/>
            <a:ext cx="3745048" cy="33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SUS\Desktop\выездная консультация фото\20221122_09362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02" b="28821"/>
          <a:stretch/>
        </p:blipFill>
        <p:spPr bwMode="auto">
          <a:xfrm>
            <a:off x="5944" y="2348879"/>
            <a:ext cx="4680520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41277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«Кто что ест» 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где живёт»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51836" y="1412776"/>
            <a:ext cx="3208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Дидактичесое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пособие «Волшебные круги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Луллия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Авторские пособия и  дидактические игры</a:t>
            </a:r>
            <a:r>
              <a:rPr lang="ru-RU" i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SUS\Desktop\ДЕТСКИЙ САД\дид.игры и пособия 2гр.эко\20181008_1607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8146"/>
            <a:ext cx="2708258" cy="361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SUS\Desktop\ДЕТСКИЙ САД\дид.игры и пособия 2гр.эко\20181008_1638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250" y="3448143"/>
            <a:ext cx="2415913" cy="322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SUS\Desktop\ДЕТСКИЙ САД\дид.игры и пособия 2гр.эко\кольца Луллия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4" t="1" r="26271" b="-6623"/>
          <a:stretch/>
        </p:blipFill>
        <p:spPr bwMode="auto">
          <a:xfrm>
            <a:off x="5076056" y="630942"/>
            <a:ext cx="3599795" cy="444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8" y="3175"/>
            <a:ext cx="52863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3175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Авторские пособия и  дидактические игры</a:t>
            </a:r>
            <a:r>
              <a:rPr lang="ru-RU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873" y="646423"/>
            <a:ext cx="3737720" cy="278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ASUS\Desktop\ДЕТСКИЙ САД\дид.игры и пособия 2гр.эко\Кто что ест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2" r="22372" b="-2400"/>
          <a:stretch/>
        </p:blipFill>
        <p:spPr bwMode="auto">
          <a:xfrm>
            <a:off x="1619672" y="663390"/>
            <a:ext cx="2968245" cy="276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685" y="3717032"/>
            <a:ext cx="5211763" cy="293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6611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113712" y="66973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Лэпбуки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Users\ASUS\Desktop\ДЕТСКИЙ САД\дид.игры и пособия 2гр.эко\20181016_134649 - копи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0"/>
          <a:stretch/>
        </p:blipFill>
        <p:spPr bwMode="auto">
          <a:xfrm>
            <a:off x="650821" y="4077071"/>
            <a:ext cx="3595118" cy="244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SUS\Desktop\ДЕТСКИЙ САД\дид.игры и пособия 2гр.эко\20181016_1342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16"/>
          <a:stretch/>
        </p:blipFill>
        <p:spPr bwMode="auto">
          <a:xfrm>
            <a:off x="3284803" y="2393541"/>
            <a:ext cx="2763722" cy="24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401" y="3583544"/>
            <a:ext cx="3494087" cy="237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18" y="565136"/>
            <a:ext cx="3133725" cy="262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913" y="590793"/>
            <a:ext cx="3494087" cy="262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19672" y="0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149" name="Picture 5" descr="C:\Users\ASUS\Desktop\выездная консультация фото\IMG_20221125_1715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3" b="7570"/>
          <a:stretch/>
        </p:blipFill>
        <p:spPr bwMode="auto">
          <a:xfrm>
            <a:off x="1043608" y="908720"/>
            <a:ext cx="2499742" cy="278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SUS\Desktop\выездная консультация фото\IMG_20221125_1715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4" b="11638"/>
          <a:stretch/>
        </p:blipFill>
        <p:spPr bwMode="auto">
          <a:xfrm>
            <a:off x="4641613" y="896048"/>
            <a:ext cx="4471160" cy="282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ASUS\Desktop\выездная консультация фото\IMG_20221125_17162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1" b="12769"/>
          <a:stretch/>
        </p:blipFill>
        <p:spPr bwMode="auto">
          <a:xfrm>
            <a:off x="2225609" y="4006804"/>
            <a:ext cx="5322552" cy="269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25609" y="116632"/>
            <a:ext cx="41465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Книжки-</a:t>
            </a:r>
            <a:r>
              <a:rPr lang="ru-RU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игралки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из фетра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68"/>
            <a:ext cx="48245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7565"/>
            <a:ext cx="4352925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23452"/>
            <a:ext cx="30734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17032"/>
            <a:ext cx="4670425" cy="285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1" y="116632"/>
            <a:ext cx="349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Книжки-</a:t>
            </a:r>
            <a:r>
              <a:rPr lang="ru-RU" b="1" i="1" dirty="0" err="1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игралки</a:t>
            </a:r>
            <a:r>
              <a:rPr lang="ru-RU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из фетра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303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969"/>
            <a:ext cx="457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Игры из </a:t>
            </a:r>
            <a:r>
              <a:rPr lang="ru-RU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одручного материала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5" name="Picture 7" descr="C:\Users\ASUS\Desktop\Attachments_vera.andreevna.2012@mail.ru_2022-11-24_22-32-59\20221122_0950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" t="15815" r="28556" b="26964"/>
          <a:stretch/>
        </p:blipFill>
        <p:spPr bwMode="auto">
          <a:xfrm>
            <a:off x="4572001" y="908720"/>
            <a:ext cx="4035775" cy="26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SUS\Desktop\IMG_20221128_1708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2" b="9605"/>
          <a:stretch/>
        </p:blipFill>
        <p:spPr bwMode="auto">
          <a:xfrm>
            <a:off x="2483768" y="3899147"/>
            <a:ext cx="3528392" cy="274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SUS\Desktop\выездная консультация фото\20221122_09510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1" t="7024" r="18624" b="26928"/>
          <a:stretch/>
        </p:blipFill>
        <p:spPr bwMode="auto">
          <a:xfrm>
            <a:off x="135619" y="908720"/>
            <a:ext cx="4112345" cy="270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782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260649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Игры из подручного материала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игры с прищепками)</a:t>
            </a:r>
            <a:endParaRPr lang="ru-RU" i="1" dirty="0">
              <a:solidFill>
                <a:srgbClr val="0000FF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62" y="4449688"/>
            <a:ext cx="2786063" cy="223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964" y="4449688"/>
            <a:ext cx="2792413" cy="223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C:\Users\ASUS\Desktop\Attachments_vera.andreevna.2012@mail.ru_2022-11-24_22-34-40 (1)\20221122_09571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12266" b="8744"/>
          <a:stretch/>
        </p:blipFill>
        <p:spPr bwMode="auto">
          <a:xfrm>
            <a:off x="2232374" y="1052278"/>
            <a:ext cx="5286380" cy="333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113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Игры из подручного материала (орехи, камушки, карандаши, пластиковые крышки)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ASUS</cp:lastModifiedBy>
  <cp:revision>89</cp:revision>
  <dcterms:created xsi:type="dcterms:W3CDTF">2022-09-21T12:16:59Z</dcterms:created>
  <dcterms:modified xsi:type="dcterms:W3CDTF">2022-11-29T05:33:02Z</dcterms:modified>
</cp:coreProperties>
</file>