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57" r:id="rId4"/>
    <p:sldId id="274" r:id="rId5"/>
    <p:sldId id="261" r:id="rId6"/>
    <p:sldId id="262" r:id="rId7"/>
    <p:sldId id="273" r:id="rId8"/>
    <p:sldId id="277" r:id="rId9"/>
    <p:sldId id="267" r:id="rId10"/>
    <p:sldId id="263" r:id="rId11"/>
    <p:sldId id="276" r:id="rId12"/>
    <p:sldId id="258" r:id="rId13"/>
    <p:sldId id="272" r:id="rId14"/>
    <p:sldId id="268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626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A30EF-B3BD-4D0D-A5C5-ECBC376BCA78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5CACF-B732-421C-B889-288A724252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93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8446" y="2214554"/>
            <a:ext cx="810555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Проведение семинара-практикума в выездном режиме для родителей детей дошкольного возраста</a:t>
            </a:r>
            <a:endParaRPr lang="ru-RU" sz="24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i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Воспитатель</a:t>
            </a:r>
          </a:p>
          <a:p>
            <a:pPr algn="r"/>
            <a:r>
              <a:rPr lang="ru-RU" sz="16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МБДОУ ЦРР – детского сада  № 37</a:t>
            </a:r>
          </a:p>
          <a:p>
            <a:pPr algn="r"/>
            <a:r>
              <a:rPr lang="ru-RU" sz="16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Сидоренко С.Н.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57422" y="357166"/>
            <a:ext cx="6572296" cy="114300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МУНИЦИПАЛЬНОЕ БЮДЖЕТНОЕ ДОШКОЛЬНОЕ ОБРАЗОВАТЕЛЬНОЕ УЧРЕЖДЕНИЕ ЦЕНТР РАЗВИТИЯ РЕБЕНКА – ДЕТСКИЙ САД № 37 МУНИЦИПАЛЬНОГО ОБРАЗОВАНИЯ АБИНСКИЙ РАЙОН</a:t>
            </a:r>
            <a:endParaRPr lang="ru-RU" sz="1400" b="1" dirty="0" smtClean="0">
              <a:solidFill>
                <a:srgbClr val="0000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68" b="70573" l="18960" r="36091">
                        <a14:foregroundMark x1="23280" y1="45964" x2="23280" y2="45964"/>
                        <a14:foregroundMark x1="25329" y1="43359" x2="25329" y2="43359"/>
                        <a14:foregroundMark x1="27672" y1="41406" x2="27672" y2="41406"/>
                        <a14:foregroundMark x1="30234" y1="42708" x2="30234" y2="42708"/>
                        <a14:foregroundMark x1="32357" y1="45833" x2="32357" y2="45833"/>
                        <a14:foregroundMark x1="33675" y1="50260" x2="33675" y2="50260"/>
                        <a14:foregroundMark x1="22035" y1="50130" x2="22035" y2="50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5" t="36826" r="64437" b="30108"/>
          <a:stretch/>
        </p:blipFill>
        <p:spPr bwMode="auto">
          <a:xfrm>
            <a:off x="785786" y="0"/>
            <a:ext cx="1970690" cy="2301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6531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75656" y="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just"/>
            <a:r>
              <a:rPr lang="ru-RU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SUS\Desktop\выездная консультация фото\IMG_20221125_1713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8527" b="41695"/>
          <a:stretch/>
        </p:blipFill>
        <p:spPr bwMode="auto">
          <a:xfrm>
            <a:off x="2281813" y="4464944"/>
            <a:ext cx="3345515" cy="23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US\Desktop\выездная консультация фото\IMG_20221125_171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78" y="3140968"/>
            <a:ext cx="2634202" cy="35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292387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Игры из подручного материала</a:t>
            </a:r>
            <a:b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(монетница, пуговицы)</a:t>
            </a:r>
            <a:r>
              <a:rPr lang="ru-RU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8196" name="Picture 4" descr="C:\Users\ASUS\Desktop\Attachments_vera.andreevna.2012@mail.ru_2022-11-24_22-32-59\20221122_0942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15261" r="24774" b="27138"/>
          <a:stretch/>
        </p:blipFill>
        <p:spPr bwMode="auto">
          <a:xfrm>
            <a:off x="1291735" y="1201467"/>
            <a:ext cx="4626129" cy="302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346050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Игры из подручного </a:t>
            </a:r>
            <a:r>
              <a:rPr lang="ru-RU" sz="18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материала</a:t>
            </a:r>
            <a:br>
              <a:rPr lang="ru-RU" sz="18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8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(орехи, камушки, </a:t>
            </a:r>
            <a:r>
              <a:rPr lang="ru-RU" sz="18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карандаши, пластиковые крышки)</a:t>
            </a:r>
            <a: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5" name="Picture 11" descr="C:\Users\ASUS\Desktop\Attachments_vera.andreevna.2012@mail.ru_2022-11-24_22-34-40 (1)\20221122_1002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4"/>
          <a:stretch/>
        </p:blipFill>
        <p:spPr bwMode="auto">
          <a:xfrm>
            <a:off x="539552" y="3562384"/>
            <a:ext cx="3887940" cy="27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ASUS\Desktop\Attachments_vera.andreevna.2012@mail.ru_2022-11-24_22-34-40 (1)\20221122_1000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11897" r="5696" b="3488"/>
          <a:stretch/>
        </p:blipFill>
        <p:spPr bwMode="auto">
          <a:xfrm>
            <a:off x="4716015" y="3567124"/>
            <a:ext cx="3960441" cy="29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esktop\выездная консультация фото\20221122_0951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10636" r="18309" b="26508"/>
          <a:stretch/>
        </p:blipFill>
        <p:spPr bwMode="auto">
          <a:xfrm>
            <a:off x="2362639" y="732839"/>
            <a:ext cx="4297593" cy="267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9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8446" y="1"/>
            <a:ext cx="8105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SUS\Desktop\выездная консультация фото\IMG_20221125_1759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1" b="11865"/>
          <a:stretch/>
        </p:blipFill>
        <p:spPr bwMode="auto">
          <a:xfrm>
            <a:off x="5508104" y="358892"/>
            <a:ext cx="3233410" cy="29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гры с мамой</a:t>
            </a:r>
            <a:endParaRPr lang="ru-RU" dirty="0"/>
          </a:p>
        </p:txBody>
      </p:sp>
      <p:pic>
        <p:nvPicPr>
          <p:cNvPr id="11267" name="Picture 3" descr="C:\Users\ASUS\Desktop\выездная консультация фото\IMG_20221125_175615_BURST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5" t="37288" r="17758" b="26554"/>
          <a:stretch/>
        </p:blipFill>
        <p:spPr bwMode="auto">
          <a:xfrm>
            <a:off x="1029645" y="3448143"/>
            <a:ext cx="3227089" cy="33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SUS\Desktop\Attachments_vera.andreevna.2012@mail.ru_2022-11-24_22-32-59\20221122_0942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8" t="9959" r="16890" b="25457"/>
          <a:stretch/>
        </p:blipFill>
        <p:spPr bwMode="auto">
          <a:xfrm>
            <a:off x="5089088" y="3558149"/>
            <a:ext cx="3352095" cy="319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88641"/>
            <a:ext cx="466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Рефлексия</a:t>
            </a:r>
            <a:endParaRPr lang="ru-RU" b="1" i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196752"/>
            <a:ext cx="5398700" cy="46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259632" y="26064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«</a:t>
            </a:r>
            <a:r>
              <a:rPr lang="ru-RU" b="1" i="1" dirty="0" err="1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Самообразователь</a:t>
            </a:r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 родителя»</a:t>
            </a:r>
            <a:endParaRPr lang="ru-RU" b="1" i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ASUS\Desktop\IMG_20221128_1644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31638" b="19096"/>
          <a:stretch/>
        </p:blipFill>
        <p:spPr bwMode="auto">
          <a:xfrm>
            <a:off x="4499992" y="3503354"/>
            <a:ext cx="4532143" cy="30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7530"/>
            <a:ext cx="3693333" cy="40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Прямоугольник 36"/>
          <p:cNvSpPr/>
          <p:nvPr/>
        </p:nvSpPr>
        <p:spPr>
          <a:xfrm rot="20698148">
            <a:off x="1763688" y="2606135"/>
            <a:ext cx="71287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Благодарю за внимание!</a:t>
            </a:r>
            <a:endParaRPr lang="ru-RU" sz="3200" i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600" i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600" i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600" i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b="1" i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26761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8446" y="0"/>
            <a:ext cx="8105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8446" y="188641"/>
            <a:ext cx="7854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 авторских пособий при работе выездной консультации</a:t>
            </a:r>
            <a:endParaRPr lang="ru-RU" sz="2000" b="1" i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 descr="C:\Users\ASUS\Desktop\выездная консультация фото\IMG_20221125_175615_BURST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32316" r="21073" b="16158"/>
          <a:stretch/>
        </p:blipFill>
        <p:spPr bwMode="auto">
          <a:xfrm>
            <a:off x="5251836" y="2492896"/>
            <a:ext cx="3745048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SUS\Desktop\выездная консультация фото\20221122_0936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2" b="28821"/>
          <a:stretch/>
        </p:blipFill>
        <p:spPr bwMode="auto">
          <a:xfrm>
            <a:off x="5944" y="2348879"/>
            <a:ext cx="4680520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412776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«Кто что ест»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где живёт»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1836" y="1412776"/>
            <a:ext cx="320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Дидактичесое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пособие «Волшебные круги </a:t>
            </a:r>
            <a:r>
              <a:rPr lang="ru-RU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Луллия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5696" y="0"/>
            <a:ext cx="71287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Авторские пособия и  дидактические игры</a:t>
            </a:r>
            <a:r>
              <a:rPr lang="ru-RU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SUS\Desktop\ДЕТСКИЙ САД\дид.игры и пособия 2гр.эко\20181008_160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8146"/>
            <a:ext cx="2708258" cy="361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ДЕТСКИЙ САД\дид.игры и пособия 2гр.эко\20181008_163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50" y="3448143"/>
            <a:ext cx="2415913" cy="32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US\Desktop\ДЕТСКИЙ САД\дид.игры и пособия 2гр.эко\кольца Лулли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4" t="1" r="26271" b="-6623"/>
          <a:stretch/>
        </p:blipFill>
        <p:spPr bwMode="auto">
          <a:xfrm>
            <a:off x="5076056" y="630942"/>
            <a:ext cx="3599795" cy="444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" y="3175"/>
            <a:ext cx="5286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175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Авторские пособия и  дидактические игры</a:t>
            </a:r>
            <a:r>
              <a:rPr lang="ru-RU" i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73" y="646423"/>
            <a:ext cx="3737720" cy="278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ASUS\Desktop\ДЕТСКИЙ САД\дид.игры и пособия 2гр.эко\Кто что ест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r="22372" b="-2400"/>
          <a:stretch/>
        </p:blipFill>
        <p:spPr bwMode="auto">
          <a:xfrm>
            <a:off x="1619672" y="663390"/>
            <a:ext cx="2968245" cy="276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85" y="3717032"/>
            <a:ext cx="521176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611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113712" y="66973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5696" y="0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Лэпбуки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C:\Users\ASUS\Desktop\ДЕТСКИЙ САД\дид.игры и пособия 2гр.эко\20181016_134649 -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0"/>
          <a:stretch/>
        </p:blipFill>
        <p:spPr bwMode="auto">
          <a:xfrm>
            <a:off x="650821" y="4077071"/>
            <a:ext cx="3595118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SUS\Desktop\ДЕТСКИЙ САД\дид.игры и пособия 2гр.эко\20181016_1342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6"/>
          <a:stretch/>
        </p:blipFill>
        <p:spPr bwMode="auto">
          <a:xfrm>
            <a:off x="3284803" y="2393541"/>
            <a:ext cx="2763722" cy="24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01" y="3583544"/>
            <a:ext cx="3494087" cy="237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18" y="565136"/>
            <a:ext cx="3133725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590793"/>
            <a:ext cx="3494087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672" y="0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just">
              <a:buFontTx/>
              <a:buChar char="-"/>
            </a:pPr>
            <a:endParaRPr lang="ru-RU" i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9" name="Picture 5" descr="C:\Users\ASUS\Desktop\выездная консультация фото\IMG_20221125_1715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b="7570"/>
          <a:stretch/>
        </p:blipFill>
        <p:spPr bwMode="auto">
          <a:xfrm>
            <a:off x="1043608" y="908720"/>
            <a:ext cx="2499742" cy="278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SUS\Desktop\выездная консультация фото\IMG_20221125_1715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" b="11638"/>
          <a:stretch/>
        </p:blipFill>
        <p:spPr bwMode="auto">
          <a:xfrm>
            <a:off x="4641613" y="896048"/>
            <a:ext cx="4471160" cy="282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SUS\Desktop\выездная консультация фото\IMG_20221125_1716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1" b="12769"/>
          <a:stretch/>
        </p:blipFill>
        <p:spPr bwMode="auto">
          <a:xfrm>
            <a:off x="2225609" y="4006804"/>
            <a:ext cx="5322552" cy="269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5609" y="116632"/>
            <a:ext cx="4146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Книжки-</a:t>
            </a:r>
            <a:r>
              <a:rPr lang="ru-RU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игралки</a:t>
            </a:r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из фетра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68"/>
            <a:ext cx="48245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7565"/>
            <a:ext cx="43529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23452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17032"/>
            <a:ext cx="4670425" cy="285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1" y="116632"/>
            <a:ext cx="349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Книжки-</a:t>
            </a:r>
            <a:r>
              <a:rPr lang="ru-RU" b="1" i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игралки</a:t>
            </a:r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из фетра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03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69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26064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Игры из </a:t>
            </a:r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одручного материала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 descr="C:\Users\ASUS\Desktop\Attachments_vera.andreevna.2012@mail.ru_2022-11-24_22-32-59\20221122_095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5815" r="28556" b="26964"/>
          <a:stretch/>
        </p:blipFill>
        <p:spPr bwMode="auto">
          <a:xfrm>
            <a:off x="4572001" y="908720"/>
            <a:ext cx="4035775" cy="26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SUS\Desktop\IMG_20221128_1708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2" b="9605"/>
          <a:stretch/>
        </p:blipFill>
        <p:spPr bwMode="auto">
          <a:xfrm>
            <a:off x="2483768" y="3899147"/>
            <a:ext cx="3528392" cy="274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выездная консультация фото\20221122_0951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t="7024" r="18624" b="26928"/>
          <a:stretch/>
        </p:blipFill>
        <p:spPr bwMode="auto">
          <a:xfrm>
            <a:off x="135619" y="908720"/>
            <a:ext cx="4112345" cy="270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782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лина\Desktop\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0" r="33112" b="5760"/>
          <a:stretch/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8446" y="0"/>
            <a:ext cx="81055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260649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Игры из подручного материала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игры с прищепками)</a:t>
            </a:r>
            <a:endParaRPr lang="ru-RU" i="1" dirty="0">
              <a:solidFill>
                <a:srgbClr val="0000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62" y="4449688"/>
            <a:ext cx="2786063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64" y="4449688"/>
            <a:ext cx="2792413" cy="223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ASUS\Desktop\Attachments_vera.andreevna.2012@mail.ru_2022-11-24_22-34-40 (1)\20221122_0957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2266" b="8744"/>
          <a:stretch/>
        </p:blipFill>
        <p:spPr bwMode="auto">
          <a:xfrm>
            <a:off x="2232374" y="1052278"/>
            <a:ext cx="5286380" cy="333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1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113</Words>
  <Application>Microsoft Office PowerPoint</Application>
  <PresentationFormat>Экран (4:3)</PresentationFormat>
  <Paragraphs>31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из подручного материала (орехи, камушки, карандаши, пластиковые крышки)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ASUS</cp:lastModifiedBy>
  <cp:revision>89</cp:revision>
  <dcterms:created xsi:type="dcterms:W3CDTF">2022-09-21T12:16:59Z</dcterms:created>
  <dcterms:modified xsi:type="dcterms:W3CDTF">2022-11-29T05:33:02Z</dcterms:modified>
</cp:coreProperties>
</file>