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6" r:id="rId3"/>
    <p:sldId id="277" r:id="rId4"/>
    <p:sldId id="279" r:id="rId5"/>
    <p:sldId id="274" r:id="rId6"/>
    <p:sldId id="276" r:id="rId7"/>
    <p:sldId id="281" r:id="rId8"/>
    <p:sldId id="285" r:id="rId9"/>
    <p:sldId id="282" r:id="rId10"/>
    <p:sldId id="27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653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1533465"/>
            <a:ext cx="810555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Использование корректурных таблиц в вопросах познавательно-речевого развития детей дошкольного возраста, не посещающих дошкольные образовательные учреждения в рамках деятельности специалиста </a:t>
            </a:r>
          </a:p>
          <a:p>
            <a:pPr algn="ctr"/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К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онсультационного 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ц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ентра </a:t>
            </a:r>
            <a:endParaRPr lang="ru-RU" sz="24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Подготовил: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 учитель-дефектолог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 МБДОУ ЦРР – детского сада 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Шевченко О.А.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0822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Женя\Downloads\16639094123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42" t="14746" b="20108"/>
          <a:stretch/>
        </p:blipFill>
        <p:spPr bwMode="auto">
          <a:xfrm>
            <a:off x="395536" y="332656"/>
            <a:ext cx="4679754" cy="2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92896"/>
            <a:ext cx="5883150" cy="4121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417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s68lg.do.am/_pu/2/931113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2381250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987824" y="476672"/>
            <a:ext cx="576064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Автор технологии «Корректурные таблицы»  </a:t>
            </a:r>
            <a:r>
              <a:rPr lang="ru-RU" sz="2400" b="1" dirty="0" err="1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Гавриш</a:t>
            </a:r>
            <a:r>
              <a:rPr lang="ru-RU" sz="24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Наталья Васильевна - заведующий кафедры дошкольного и начального образования Луганского национального университета, преподаватель.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82175">
            <a:off x="131143" y="2992842"/>
            <a:ext cx="4732421" cy="30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93775">
            <a:off x="4239748" y="2907429"/>
            <a:ext cx="4782390" cy="30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908"/>
          <a:stretch>
            <a:fillRect/>
          </a:stretch>
        </p:blipFill>
        <p:spPr bwMode="auto">
          <a:xfrm>
            <a:off x="251520" y="980728"/>
            <a:ext cx="5760000" cy="3900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789040"/>
            <a:ext cx="1183591" cy="12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653136"/>
            <a:ext cx="1266677" cy="13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789040"/>
            <a:ext cx="1338423" cy="13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4869160"/>
            <a:ext cx="1328725" cy="13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 cstate="print"/>
          <a:srcRect l="794" r="956"/>
          <a:stretch>
            <a:fillRect/>
          </a:stretch>
        </p:blipFill>
        <p:spPr bwMode="auto">
          <a:xfrm>
            <a:off x="3275856" y="2852936"/>
            <a:ext cx="5472608" cy="35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195736" y="0"/>
            <a:ext cx="5256584" cy="85010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Виды таблиц</a:t>
            </a:r>
            <a:endParaRPr lang="ru-RU" sz="54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C:\Users\Женя\Downloads\1663910841109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89" r="1383"/>
          <a:stretch/>
        </p:blipFill>
        <p:spPr bwMode="auto">
          <a:xfrm flipV="1">
            <a:off x="971600" y="404664"/>
            <a:ext cx="7230704" cy="614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541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395536" y="188640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Корректурные таблицы </a:t>
            </a:r>
          </a:p>
          <a:p>
            <a:pPr algn="ctr"/>
            <a:r>
              <a:rPr lang="ru-RU" sz="32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«Что какой формы», «Чего сколько?»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484" y="1266180"/>
            <a:ext cx="4566591" cy="280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5858"/>
            <a:ext cx="4680520" cy="2809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7165" y="1556792"/>
            <a:ext cx="4535487" cy="327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54053"/>
            <a:ext cx="4611941" cy="29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Корректурная таблица для развития фонематического слуха и грамматического строя речи «Найди слова»</a:t>
            </a:r>
            <a:r>
              <a:rPr lang="ru-RU" b="1" dirty="0" smtClean="0">
                <a:ln w="18000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b="1" dirty="0">
              <a:ln w="18000">
                <a:solidFill>
                  <a:schemeClr val="accent2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16832"/>
            <a:ext cx="6517615" cy="42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3" name="Picture 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1"/>
            <a:ext cx="858664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7020914"/>
              </p:ext>
            </p:extLst>
          </p:nvPr>
        </p:nvGraphicFramePr>
        <p:xfrm>
          <a:off x="467543" y="980728"/>
          <a:ext cx="8424938" cy="5328591"/>
        </p:xfrm>
        <a:graphic>
          <a:graphicData uri="http://schemas.openxmlformats.org/drawingml/2006/table">
            <a:tbl>
              <a:tblPr firstRow="1" firstCol="1" bandRow="1"/>
              <a:tblGrid>
                <a:gridCol w="1684879"/>
                <a:gridCol w="1684879"/>
                <a:gridCol w="1684879"/>
                <a:gridCol w="1684879"/>
                <a:gridCol w="1685422"/>
              </a:tblGrid>
              <a:tr h="17761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1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1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57" marR="5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2174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Женя\Downloads\166393731657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73" t="4449" r="2054"/>
          <a:stretch/>
        </p:blipFill>
        <p:spPr bwMode="auto">
          <a:xfrm>
            <a:off x="1115616" y="620688"/>
            <a:ext cx="7138263" cy="554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18893"/>
            <a:ext cx="8229600" cy="4288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8166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103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Виды таблиц</vt:lpstr>
      <vt:lpstr>Слайд 4</vt:lpstr>
      <vt:lpstr>Слайд 5</vt:lpstr>
      <vt:lpstr>Корректурная таблица для развития фонематического слуха и грамматического строя речи «Найди слова» 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 шевченко</dc:creator>
  <cp:lastModifiedBy>Вера</cp:lastModifiedBy>
  <cp:revision>37</cp:revision>
  <dcterms:created xsi:type="dcterms:W3CDTF">2019-12-17T18:26:44Z</dcterms:created>
  <dcterms:modified xsi:type="dcterms:W3CDTF">2022-10-09T19:41:57Z</dcterms:modified>
</cp:coreProperties>
</file>