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77" r:id="rId4"/>
    <p:sldId id="279" r:id="rId5"/>
    <p:sldId id="274" r:id="rId6"/>
    <p:sldId id="276" r:id="rId7"/>
    <p:sldId id="281" r:id="rId8"/>
    <p:sldId id="285" r:id="rId9"/>
    <p:sldId id="282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65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533465"/>
            <a:ext cx="810555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Использование корректурных таблиц в вопросах познавательно-речевого развития детей дошкольного возраста, не посещающих дошкольные образовательные учреждения в рамках деятельности специалиста </a:t>
            </a:r>
          </a:p>
          <a:p>
            <a:pPr algn="ctr"/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К</a:t>
            </a:r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онсультационного </a:t>
            </a:r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ц</a:t>
            </a:r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ентра </a:t>
            </a:r>
            <a:endParaRPr lang="ru-RU" sz="2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Подготовил: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учитель-дефектолог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МБДОУ ЦРР – детского сада № 37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Шевченко О.А.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822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Женя\Downloads\16639094123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42" t="14746" b="20108"/>
          <a:stretch/>
        </p:blipFill>
        <p:spPr bwMode="auto">
          <a:xfrm>
            <a:off x="395536" y="332656"/>
            <a:ext cx="4679754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5883150" cy="412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41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68lg.do.am/_pu/2/93111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987824" y="476672"/>
            <a:ext cx="5760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Автор технологии «Корректурные таблицы»  </a:t>
            </a:r>
            <a:r>
              <a:rPr lang="ru-RU" sz="24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Гавриш</a:t>
            </a:r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Наталья Васильевна - заведующий кафедры дошкольного и начального образования Луганского национального университета, преподаватель.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2175">
            <a:off x="131143" y="2992842"/>
            <a:ext cx="4732421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3775">
            <a:off x="4239748" y="2907429"/>
            <a:ext cx="478239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908"/>
          <a:stretch>
            <a:fillRect/>
          </a:stretch>
        </p:blipFill>
        <p:spPr bwMode="auto">
          <a:xfrm>
            <a:off x="251520" y="980728"/>
            <a:ext cx="5760000" cy="390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1183591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1266677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89040"/>
            <a:ext cx="1338423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869160"/>
            <a:ext cx="132872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 l="794" r="956"/>
          <a:stretch>
            <a:fillRect/>
          </a:stretch>
        </p:blipFill>
        <p:spPr bwMode="auto">
          <a:xfrm>
            <a:off x="3275856" y="2852936"/>
            <a:ext cx="5472608" cy="35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256584" cy="8501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Виды таблиц</a:t>
            </a:r>
            <a:endParaRPr lang="ru-RU" sz="5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Женя\Downloads\1663910841109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89" r="1383"/>
          <a:stretch/>
        </p:blipFill>
        <p:spPr bwMode="auto">
          <a:xfrm flipV="1">
            <a:off x="971600" y="404664"/>
            <a:ext cx="7230704" cy="614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95536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Корректурные таблицы </a:t>
            </a:r>
          </a:p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«Что какой формы», «Чего сколько?»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84" y="1266180"/>
            <a:ext cx="4566591" cy="280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5858"/>
            <a:ext cx="4680520" cy="280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165" y="1556792"/>
            <a:ext cx="4535487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4053"/>
            <a:ext cx="4611941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Корректурная таблица для развития фонематического слуха и грамматического строя речи «Найди слова»</a:t>
            </a:r>
            <a:r>
              <a:rPr lang="ru-RU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517615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1"/>
            <a:ext cx="85866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20914"/>
              </p:ext>
            </p:extLst>
          </p:nvPr>
        </p:nvGraphicFramePr>
        <p:xfrm>
          <a:off x="467543" y="980728"/>
          <a:ext cx="8424938" cy="5328591"/>
        </p:xfrm>
        <a:graphic>
          <a:graphicData uri="http://schemas.openxmlformats.org/drawingml/2006/table">
            <a:tbl>
              <a:tblPr firstRow="1" firstCol="1" bandRow="1"/>
              <a:tblGrid>
                <a:gridCol w="1684879"/>
                <a:gridCol w="1684879"/>
                <a:gridCol w="1684879"/>
                <a:gridCol w="1684879"/>
                <a:gridCol w="1685422"/>
              </a:tblGrid>
              <a:tr h="1776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57" marR="57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17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я\Downloads\166393731657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3" t="4449" r="2054"/>
          <a:stretch/>
        </p:blipFill>
        <p:spPr bwMode="auto">
          <a:xfrm>
            <a:off x="1115616" y="620688"/>
            <a:ext cx="7138263" cy="55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8893"/>
            <a:ext cx="8229600" cy="428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16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103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Виды таблиц</vt:lpstr>
      <vt:lpstr>Слайд 4</vt:lpstr>
      <vt:lpstr>Слайд 5</vt:lpstr>
      <vt:lpstr>Корректурная таблица для развития фонематического слуха и грамматического строя речи «Найди слова»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 шевченко</dc:creator>
  <cp:lastModifiedBy>Вера</cp:lastModifiedBy>
  <cp:revision>37</cp:revision>
  <dcterms:created xsi:type="dcterms:W3CDTF">2019-12-17T18:26:44Z</dcterms:created>
  <dcterms:modified xsi:type="dcterms:W3CDTF">2022-10-09T19:41:57Z</dcterms:modified>
</cp:coreProperties>
</file>