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2" r:id="rId4"/>
    <p:sldId id="261" r:id="rId5"/>
    <p:sldId id="276" r:id="rId6"/>
    <p:sldId id="275" r:id="rId7"/>
    <p:sldId id="273" r:id="rId8"/>
    <p:sldId id="262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89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A30EF-B3BD-4D0D-A5C5-ECBC376BCA78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5CACF-B732-421C-B889-288A72425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9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../word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38446" y="2214554"/>
            <a:ext cx="81055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Брифинг как групповая форма работы с родителями (законными представителями) специалистов выездной консультативной службы «Шаг </a:t>
            </a:r>
            <a:r>
              <a:rPr lang="ru-RU" sz="2400" b="1" i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наВстречу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 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Старший воспитатель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МБДОУ ЦРР – детского сада  № 37</a:t>
            </a:r>
          </a:p>
          <a:p>
            <a:pPr algn="r"/>
            <a:r>
              <a:rPr lang="ru-RU" sz="1600" b="1" i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Галинская В.А.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357166"/>
            <a:ext cx="6572296" cy="114300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МУНИЦИПАЛЬНОЕ БЮДЖЕТНОЕ ДОШКОЛЬНОЕ ОБРАЗОВАТЕЛЬНОЕ УЧРЕЖДЕНИЕ ЦЕНТР РАЗВИТИЯ РЕБЕНКА – ДЕТСКИЙ САД № 37 МУНИЦИПАЛЬНОГО ОБРАЗОВАНИЯ АБИНСКИЙ РАЙОН</a:t>
            </a:r>
            <a:endParaRPr lang="ru-RU" sz="1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7">
                    <a14:imgEffect>
                      <a14:backgroundRemoval t="36068" b="70573" l="18960" r="36091">
                        <a14:foregroundMark x1="23280" y1="45964" x2="23280" y2="45964"/>
                        <a14:foregroundMark x1="25329" y1="43359" x2="25329" y2="43359"/>
                        <a14:foregroundMark x1="27672" y1="41406" x2="27672" y2="41406"/>
                        <a14:foregroundMark x1="30234" y1="42708" x2="30234" y2="42708"/>
                        <a14:foregroundMark x1="32357" y1="45833" x2="32357" y2="45833"/>
                        <a14:foregroundMark x1="33675" y1="50260" x2="33675" y2="50260"/>
                        <a14:foregroundMark x1="22035" y1="50130" x2="2203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645" t="36826" r="64437" b="30108"/>
          <a:stretch/>
        </p:blipFill>
        <p:spPr bwMode="auto">
          <a:xfrm>
            <a:off x="785786" y="0"/>
            <a:ext cx="1970690" cy="2301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7" name="Прямоугольник 36"/>
          <p:cNvSpPr/>
          <p:nvPr/>
        </p:nvSpPr>
        <p:spPr>
          <a:xfrm rot="20698148">
            <a:off x="1763688" y="2606135"/>
            <a:ext cx="7128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Благодарю за внимание!</a:t>
            </a:r>
            <a:endParaRPr lang="ru-RU" sz="32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9752" y="0"/>
            <a:ext cx="648072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Краевая инновационная площадка</a:t>
            </a:r>
            <a:endParaRPr lang="ru-RU" sz="24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выездной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нсультативной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</a:t>
            </a:r>
          </a:p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службы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взаимодействия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24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семьи</a:t>
            </a:r>
            <a:r>
              <a:rPr lang="en-US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ДОУ»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i="1" u="sng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Алгоритм работы: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дата и время приезда специалистов заранее согласовывается через сетевого партнера и сообщается родителям (законным представителям), вывешивается объявление, рассылается информация;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проводится предварительный опрос родителей с помощью google-формы или в телефонном режиме (по желанию);</a:t>
            </a:r>
          </a:p>
          <a:p>
            <a:pPr algn="just"/>
            <a:r>
              <a:rPr lang="ru-RU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выбор специалистов по запросу родителей, определяется форма работы: индивидуальная, групповая, составляется план-конспект мероприятия.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2000" b="1" i="1" dirty="0" smtClean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семинар 19.11.21\Сканировать1.JPG"/>
          <p:cNvPicPr>
            <a:picLocks noChangeAspect="1" noChangeArrowheads="1"/>
          </p:cNvPicPr>
          <p:nvPr/>
        </p:nvPicPr>
        <p:blipFill>
          <a:blip r:embed="rId3" cstate="print"/>
          <a:srcRect r="1374" b="1553"/>
          <a:stretch>
            <a:fillRect/>
          </a:stretch>
        </p:blipFill>
        <p:spPr bwMode="auto">
          <a:xfrm>
            <a:off x="179512" y="260648"/>
            <a:ext cx="1989221" cy="2808312"/>
          </a:xfrm>
          <a:prstGeom prst="rect">
            <a:avLst/>
          </a:prstGeom>
          <a:ln>
            <a:solidFill>
              <a:srgbClr val="66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0"/>
            <a:ext cx="691276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работы специалистов на выезде:</a:t>
            </a:r>
            <a: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4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приветствие родителей (родителя), вступительное слово о  работе Центра консультационной поддержки семьи «Гармония», представление специалистов;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заполнение присутствующими Листа регистрации родителей, где они дают согласие на ведение видео и фотосъемки (отказавшегося родителя не фотографируют и не снимают);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мероприятия: запланированное групповое или индивидуальное консультирование родителей;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групповой работе, в конце встречи заполнение желающими родителями Бланка обращения на консультацию к специалисту;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подведение итога встречи, рефлексия, обсуждение темы для будущей встречи;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опроса родителей о качестве проведенного мероприятия или консультации (заполняется Лист отзыва в бумажном или электронном варианте через google-форму);</a:t>
            </a:r>
          </a:p>
          <a:p>
            <a:pPr algn="just">
              <a:buFontTx/>
              <a:buChar char="-"/>
            </a:pPr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вручение информационных буклетов, памяток.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5208" y="260648"/>
            <a:ext cx="6949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8145" t="13461" r="64829" b="17240"/>
          <a:stretch>
            <a:fillRect/>
          </a:stretch>
        </p:blipFill>
        <p:spPr bwMode="auto">
          <a:xfrm>
            <a:off x="251520" y="188640"/>
            <a:ext cx="2736588" cy="394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9485" t="12200" r="49330" b="10941"/>
          <a:stretch>
            <a:fillRect/>
          </a:stretch>
        </p:blipFill>
        <p:spPr bwMode="auto">
          <a:xfrm>
            <a:off x="6156176" y="260648"/>
            <a:ext cx="2835544" cy="3888432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0554" t="13860" r="50387" b="18101"/>
          <a:stretch>
            <a:fillRect/>
          </a:stretch>
        </p:blipFill>
        <p:spPr bwMode="auto">
          <a:xfrm>
            <a:off x="3059832" y="2780928"/>
            <a:ext cx="2952329" cy="3888432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5208" y="260648"/>
            <a:ext cx="6949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51378" t="12201" r="16020" b="15980"/>
          <a:stretch>
            <a:fillRect/>
          </a:stretch>
        </p:blipFill>
        <p:spPr bwMode="auto">
          <a:xfrm>
            <a:off x="179512" y="188640"/>
            <a:ext cx="3196145" cy="3960440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0194" t="12201" r="49330" b="15980"/>
          <a:stretch>
            <a:fillRect/>
          </a:stretch>
        </p:blipFill>
        <p:spPr bwMode="auto">
          <a:xfrm>
            <a:off x="2699792" y="1772816"/>
            <a:ext cx="3168352" cy="3960439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52087" t="21020" r="17437" b="15981"/>
          <a:stretch>
            <a:fillRect/>
          </a:stretch>
        </p:blipFill>
        <p:spPr bwMode="auto">
          <a:xfrm>
            <a:off x="5940152" y="2636912"/>
            <a:ext cx="3024336" cy="4010238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5208" y="260648"/>
            <a:ext cx="6949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20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Вера\Downloads\IMG-20220128-WA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3173293" cy="4625641"/>
          </a:xfrm>
          <a:prstGeom prst="rect">
            <a:avLst/>
          </a:prstGeom>
          <a:noFill/>
        </p:spPr>
      </p:pic>
      <p:pic>
        <p:nvPicPr>
          <p:cNvPr id="14338" name="Picture 2" descr="C:\Users\Вера\Downloads\IMG-20211202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01008"/>
            <a:ext cx="4464496" cy="3164094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1612" t="14720" r="19563" b="12201"/>
          <a:stretch>
            <a:fillRect/>
          </a:stretch>
        </p:blipFill>
        <p:spPr bwMode="auto">
          <a:xfrm>
            <a:off x="4283968" y="260648"/>
            <a:ext cx="4430975" cy="3096344"/>
          </a:xfrm>
          <a:prstGeom prst="rect">
            <a:avLst/>
          </a:prstGeom>
          <a:noFill/>
          <a:ln w="9525">
            <a:solidFill>
              <a:srgbClr val="66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0"/>
            <a:ext cx="741682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Брифинг</a:t>
            </a:r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это краткое выступление по одной теме и прекрасная возможность получить полную и достоверную информацию из «первых рук» специалиста, задать уточняющие вопросы.</a:t>
            </a:r>
          </a:p>
          <a:p>
            <a:pPr algn="just"/>
            <a:endParaRPr lang="ru-RU" sz="20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Алгоритм проведения брифинга:</a:t>
            </a:r>
          </a:p>
          <a:p>
            <a:pPr algn="just"/>
            <a:endParaRPr lang="ru-RU" sz="20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приветствие, представление выступающего,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объявление темы: 1-2 мин.,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выступление: 5-10 мин.,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ответы на вопросы присутствующих: 15-20 мин.,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Заключение (краткое подведение итога): 1-2 мин.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Итого – не более 30 мин.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6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Вера\Desktop\все по КИПу\фото выездной\20220811_163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05064"/>
            <a:ext cx="3611893" cy="2708920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0"/>
            <a:ext cx="684076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проведения брифингов:</a:t>
            </a:r>
          </a:p>
          <a:p>
            <a:pPr algn="just"/>
            <a:endParaRPr lang="ru-RU" sz="2000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Определить тему, цель.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Подготовить раздаточный материал.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Продумывать подробно сценарий хода брифинга.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Приветствовать родителей, представить участников, познакомить с планом мероприятия.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Использовать короткие доклады и демонстрацию любого наглядного материала.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Использовать логически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последовательную 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аргументацию.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Запланировать достаточно 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времени на вопросы.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Отслеживать 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продолжительность брифинга.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Стараться быть искренне доброжелательным по отношению ко всем </a:t>
            </a: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присутствующим. </a:t>
            </a:r>
          </a:p>
          <a:p>
            <a:pPr algn="just">
              <a:buFontTx/>
              <a:buChar char="-"/>
            </a:pPr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i="1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Вера\Downloads\20220811_163319.jpg"/>
          <p:cNvPicPr>
            <a:picLocks noChangeAspect="1" noChangeArrowheads="1"/>
          </p:cNvPicPr>
          <p:nvPr/>
        </p:nvPicPr>
        <p:blipFill>
          <a:blip r:embed="rId3" cstate="print"/>
          <a:srcRect r="7636"/>
          <a:stretch>
            <a:fillRect/>
          </a:stretch>
        </p:blipFill>
        <p:spPr bwMode="auto">
          <a:xfrm>
            <a:off x="5508104" y="3501008"/>
            <a:ext cx="3419872" cy="2894801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32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C:\Users\Алина\Desktop\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7880" r="33112" b="5760"/>
          <a:stretch/>
        </p:blipFill>
        <p:spPr bwMode="auto">
          <a:xfrm>
            <a:off x="0" y="0"/>
            <a:ext cx="528638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1266" name="Picture 2" descr="C:\Users\Вера\Downloads\20221102_16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512501" cy="3384376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</p:pic>
      <p:pic>
        <p:nvPicPr>
          <p:cNvPr id="11267" name="Picture 3" descr="C:\Users\Вера\Downloads\20221102_160850.jpg"/>
          <p:cNvPicPr>
            <a:picLocks noChangeAspect="1" noChangeArrowheads="1"/>
          </p:cNvPicPr>
          <p:nvPr/>
        </p:nvPicPr>
        <p:blipFill>
          <a:blip r:embed="rId4" cstate="print"/>
          <a:srcRect t="7960"/>
          <a:stretch>
            <a:fillRect/>
          </a:stretch>
        </p:blipFill>
        <p:spPr bwMode="auto">
          <a:xfrm>
            <a:off x="4211960" y="3284984"/>
            <a:ext cx="4752528" cy="3280663"/>
          </a:xfrm>
          <a:prstGeom prst="rect">
            <a:avLst/>
          </a:prstGeom>
          <a:noFill/>
          <a:ln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240</Words>
  <Application>Microsoft Office PowerPoint</Application>
  <PresentationFormat>Экран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Вера</cp:lastModifiedBy>
  <cp:revision>71</cp:revision>
  <dcterms:created xsi:type="dcterms:W3CDTF">2022-09-21T12:16:59Z</dcterms:created>
  <dcterms:modified xsi:type="dcterms:W3CDTF">2022-11-28T20:07:23Z</dcterms:modified>
</cp:coreProperties>
</file>