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73" r:id="rId4"/>
    <p:sldId id="269" r:id="rId5"/>
    <p:sldId id="276" r:id="rId6"/>
    <p:sldId id="277" r:id="rId7"/>
    <p:sldId id="28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A30EF-B3BD-4D0D-A5C5-ECBC376BCA78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5CACF-B732-421C-B889-288A72425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69165" y="2324662"/>
            <a:ext cx="78912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Эффективные методы сбора </a:t>
            </a:r>
            <a:endParaRPr lang="ru-RU" sz="28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информации </a:t>
            </a:r>
            <a:r>
              <a:rPr lang="ru-RU" sz="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психолога в работе с </a:t>
            </a:r>
            <a:r>
              <a:rPr lang="ru-RU" sz="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родителями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Педагог-психолог</a:t>
            </a: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МБДОУ ЦРР – детского сада  № 37</a:t>
            </a: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Никитина С.А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57166"/>
            <a:ext cx="6572296" cy="114300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МУНИЦИПАЛЬНОЕ БЮДЖЕТНОЕ ДОШКОЛЬНОЕ ОБРАЗОВАТЕЛЬНОЕ УЧРЕЖДЕНИЕ ЦЕНТР РАЗВИТИЯ РЕБЕНКА – ДЕТСКИЙ САД № 37 МУНИЦИПАЛЬНОГО ОБРАЗОВАНИЯ АБИНСКИЙ РАЙОН</a:t>
            </a:r>
            <a:endParaRPr lang="ru-RU" sz="14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68" b="70573" l="18960" r="36091">
                        <a14:foregroundMark x1="23280" y1="45964" x2="23280" y2="45964"/>
                        <a14:foregroundMark x1="25329" y1="43359" x2="25329" y2="43359"/>
                        <a14:foregroundMark x1="27672" y1="41406" x2="27672" y2="41406"/>
                        <a14:foregroundMark x1="30234" y1="42708" x2="30234" y2="42708"/>
                        <a14:foregroundMark x1="32357" y1="45833" x2="32357" y2="45833"/>
                        <a14:foregroundMark x1="33675" y1="50260" x2="33675" y2="50260"/>
                        <a14:foregroundMark x1="22035" y1="50130" x2="22035" y2="50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45" t="36826" r="64437" b="30108"/>
          <a:stretch/>
        </p:blipFill>
        <p:spPr bwMode="auto">
          <a:xfrm>
            <a:off x="785786" y="0"/>
            <a:ext cx="1970690" cy="2301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-252536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83768" y="548681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260648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Bad Script" pitchFamily="2" charset="0"/>
              </a:rPr>
              <a:t>Детство – самый важный период жизни</a:t>
            </a:r>
            <a:endParaRPr lang="ru-RU" sz="4000" b="1" dirty="0">
              <a:latin typeface="Bad Script" pitchFamily="2" charset="0"/>
            </a:endParaRPr>
          </a:p>
        </p:txBody>
      </p:sp>
      <p:pic>
        <p:nvPicPr>
          <p:cNvPr id="1026" name="Picture 2" descr="https://glazovlib.ru/wp-content/uploads/2023/06/pct65xq5ohkrmjjts9orfnmtnb4wrhwhgwcwfcglgtgqdqkoodbdxg_o399kjcyu9ef9nc9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0261"/>
            <a:ext cx="6348158" cy="498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0"/>
            <a:ext cx="8105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49579" y="1556792"/>
            <a:ext cx="66247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Темы анкет:</a:t>
            </a:r>
          </a:p>
          <a:p>
            <a:pPr algn="ctr"/>
            <a:endParaRPr lang="ru-RU" sz="48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1500" indent="-571500">
              <a:buFontTx/>
              <a:buChar char="-"/>
            </a:pPr>
            <a:r>
              <a:rPr lang="ru-RU" sz="32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«Какой Вы родитель?»</a:t>
            </a:r>
          </a:p>
          <a:p>
            <a:pPr marL="571500" indent="-571500">
              <a:buFontTx/>
              <a:buChar char="-"/>
            </a:pPr>
            <a:r>
              <a:rPr lang="ru-RU" sz="32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«Признаки агрессивности»</a:t>
            </a:r>
          </a:p>
          <a:p>
            <a:pPr marL="571500" indent="-571500">
              <a:buFontTx/>
              <a:buChar char="-"/>
            </a:pPr>
            <a:r>
              <a:rPr lang="ru-RU" sz="32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«Уровень тревожности»</a:t>
            </a:r>
          </a:p>
          <a:p>
            <a:pPr marL="571500" indent="-571500">
              <a:buFontTx/>
              <a:buChar char="-"/>
            </a:pPr>
            <a:r>
              <a:rPr lang="ru-RU" sz="32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«Поощрения и наказания»</a:t>
            </a:r>
          </a:p>
          <a:p>
            <a:pPr marL="685800" indent="-685800">
              <a:buFontTx/>
              <a:buChar char="-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895861" y="2080592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7"/>
          <a:stretch/>
        </p:blipFill>
        <p:spPr bwMode="auto">
          <a:xfrm>
            <a:off x="964037" y="596071"/>
            <a:ext cx="3825677" cy="547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"/>
          <a:stretch/>
        </p:blipFill>
        <p:spPr bwMode="auto">
          <a:xfrm>
            <a:off x="5065668" y="596071"/>
            <a:ext cx="3888214" cy="547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895861" y="2080592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https://macards.ru/upload/iblock/b1b/axcgc4l4hflo72vel67qqjhe3nk59u9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8856" r="5576" b="2778"/>
          <a:stretch/>
        </p:blipFill>
        <p:spPr bwMode="auto">
          <a:xfrm>
            <a:off x="1895861" y="856343"/>
            <a:ext cx="6996619" cy="52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895861" y="2080592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https://ugra.ru/pics-psyholog.allenz.info/wp-content/uploads/2019/03/%D0%BD%D0%B0%D0%B1%D0%BE%D1%80-%D0%9C%D0%90%D0%9A-%D0%9F%D0%B5%D1%80%D1%81%D0%BE%D0%BD%D0%B8%D1%82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12" y="775543"/>
            <a:ext cx="6706201" cy="530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9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895861" y="2080592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AutoShape 3" descr="https://387819.selcdn.ru/knigipsychologia/iblock/c5e/c5e286d5942718b52d8c1e69503615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\Downloads\07ee212c2dac1362984ccf17512a41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8316"/>
            <a:ext cx="6475410" cy="647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9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63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Сказка</cp:lastModifiedBy>
  <cp:revision>98</cp:revision>
  <dcterms:created xsi:type="dcterms:W3CDTF">2022-09-21T12:16:59Z</dcterms:created>
  <dcterms:modified xsi:type="dcterms:W3CDTF">2023-10-19T05:04:44Z</dcterms:modified>
</cp:coreProperties>
</file>