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8" r:id="rId4"/>
    <p:sldId id="259" r:id="rId5"/>
    <p:sldId id="261" r:id="rId6"/>
    <p:sldId id="269" r:id="rId7"/>
    <p:sldId id="270" r:id="rId8"/>
    <p:sldId id="267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66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15" autoAdjust="0"/>
  </p:normalViewPr>
  <p:slideViewPr>
    <p:cSldViewPr>
      <p:cViewPr>
        <p:scale>
          <a:sx n="85" d="100"/>
          <a:sy n="85" d="100"/>
        </p:scale>
        <p:origin x="-269" y="4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A30EF-B3BD-4D0D-A5C5-ECBC376BCA78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5CACF-B732-421C-B889-288A72425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89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21880" y="2204864"/>
            <a:ext cx="810555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модели взаимодействия  «Специалист – родитель – ребенок» в рамках выездной консультативной службы</a:t>
            </a:r>
          </a:p>
          <a:p>
            <a:pPr algn="ctr"/>
            <a:r>
              <a:rPr lang="ru-RU" sz="2400" dirty="0"/>
              <a:t> </a:t>
            </a:r>
            <a:r>
              <a:rPr lang="en-US" sz="2400" dirty="0" smtClean="0"/>
              <a:t>                                                                                    </a:t>
            </a:r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en-US" sz="2400" dirty="0" smtClean="0"/>
              <a:t>       </a:t>
            </a:r>
            <a:r>
              <a:rPr lang="ru-RU" sz="2400" dirty="0" smtClean="0"/>
              <a:t>                                                                      </a:t>
            </a:r>
          </a:p>
          <a:p>
            <a:pPr algn="r"/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rgbClr val="0000FF"/>
                </a:solidFill>
              </a:rPr>
              <a:t>                                                               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Подготовил</a:t>
            </a:r>
            <a:r>
              <a:rPr lang="ru-RU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r"/>
            <a:r>
              <a:rPr lang="en-US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       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Галинская В.А.,           </a:t>
            </a:r>
          </a:p>
          <a:p>
            <a:pPr algn="r"/>
            <a:r>
              <a:rPr lang="ru-RU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         старший воспитатель</a:t>
            </a:r>
          </a:p>
          <a:p>
            <a:pPr algn="r"/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МБДОУ ЦРР – детского сада № 37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57166"/>
            <a:ext cx="6572296" cy="114300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МУНИЦИПАЛЬНОЕ БЮДЖЕТНОЕ ДОШКОЛЬНОЕ ОБРАЗОВАТЕЛЬНОЕ УЧРЕЖДЕНИЕ ЦЕНТР РАЗВИТИЯ РЕБЕНКА – ДЕТСКИЙ САД № 37 МУНИЦИПАЛЬНОГО ОБРАЗОВАНИЯ АБИНСКИЙ РАЙОН</a:t>
            </a:r>
            <a:endParaRPr lang="ru-RU" sz="14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6068" b="70573" l="18960" r="36091">
                        <a14:foregroundMark x1="23280" y1="45964" x2="23280" y2="45964"/>
                        <a14:foregroundMark x1="25329" y1="43359" x2="25329" y2="43359"/>
                        <a14:foregroundMark x1="27672" y1="41406" x2="27672" y2="41406"/>
                        <a14:foregroundMark x1="30234" y1="42708" x2="30234" y2="42708"/>
                        <a14:foregroundMark x1="32357" y1="45833" x2="32357" y2="45833"/>
                        <a14:foregroundMark x1="33675" y1="50260" x2="33675" y2="50260"/>
                        <a14:foregroundMark x1="22035" y1="50130" x2="22035" y2="50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45" t="36826" r="64437" b="30108"/>
          <a:stretch/>
        </p:blipFill>
        <p:spPr bwMode="auto">
          <a:xfrm>
            <a:off x="785786" y="0"/>
            <a:ext cx="1970690" cy="2301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-180528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1"/>
            <a:ext cx="77403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0"/>
            <a:ext cx="79928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феврале 2021г. ДОО присвоен статус краевой инновационной площадкой по теме «Организация выездной консультативной службы как форма взаимодействия семьи и дошкольного образовательного учреждения».</a:t>
            </a:r>
            <a:endParaRPr lang="ru-RU" sz="1600" i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980728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Выездная служба «Шаг </a:t>
            </a:r>
            <a:r>
              <a:rPr lang="ru-RU" sz="1600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наВстречу</a:t>
            </a: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представляет собой методическую, психолого-педагогическую и консультативную модель работы по оказанию помощи родителям с детьми в возрасте от 2 месяцев до 8 лет, а также гражданам, желающим принять на воспитание в свои семьи детей из числа детей-сирот, детей, оставшихся без попечения родителей, имеющих потребность в получении психолого-педагогической, методической и консультационной помощи.</a:t>
            </a:r>
          </a:p>
          <a:p>
            <a:pPr algn="just"/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i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15616" y="2564904"/>
            <a:ext cx="77048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Цель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организации Выездной службы: обеспечение максимальной мобильности деятельности Центра консультационной поддержки семьи «Гармония».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789040"/>
            <a:ext cx="77048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оказание консультативной помощи родителям (законным представителям) по различным вопросам воспитания, обучения и развития детей раннего и дошкольного возраста;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организация практико-ориентированных занятий с родителями (законными представителями) по вопросам образования детей;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своевременное диагностирование проблем в развитии у детей раннего и дошкольного возраста с целью оказания родителям коррекционной, психологической и педагогической помощи;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обучение родителей (законных представителей) работе в дистанционном режиме;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обеспечение единства семейного и общественного воспитания.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-.</a:t>
            </a:r>
          </a:p>
        </p:txBody>
      </p:sp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479634" y="37659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64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75656" y="424408"/>
            <a:ext cx="741682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Услуга психолого-педагогической, методической и консультационной помощи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(далее - Услуга) - разовая консультационная помощь по вопросам развития, воспитания, обучения и социализации ребенка; планирования действий граждан, желающих принять на воспитание в свою семью ребенка, оставшегося без попечения родителей.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Получатель Услуги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- это родитель (законный представитель) ребенка, а также гражданин, желающий принять на воспитание в свою семью ребенка из числа детей-сирот, детей, оставшихся без попечения родителей, имеющий потребность в получении психолого-педагогической, методической и консультационной помощи.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91680" y="3356992"/>
            <a:ext cx="712879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Формат</a:t>
            </a: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оказания выездных консультаций :</a:t>
            </a:r>
          </a:p>
          <a:p>
            <a:pPr algn="just"/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содержательное консультирование,</a:t>
            </a:r>
          </a:p>
          <a:p>
            <a:pPr algn="just"/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опрос с обратной связью по вопросам развития, воспитания, обучения и социализации ребенка; </a:t>
            </a:r>
          </a:p>
          <a:p>
            <a:pPr algn="just"/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просветительских мероприятий для родительского сообщества.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91680" y="2354490"/>
            <a:ext cx="7128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0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907704" y="-107721"/>
            <a:ext cx="6912768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Услуга может быть оказана в следующих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формах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очно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(очная консультация) - по месту проживания/обучения ребенка получателя Услуги, а также в рамках проведения мероприятий, связанных с вопросами образования детей и обеспечения психолого-педагогического сопровождения их обучения и воспитания - выездная очная консультация;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дистанционно (дистанционная консультация) - с применением информационно-телекоммуникационных сетей при опосредованном (на расстоянии) взаимодействии консультанта с получателем Услуги (по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видео-конференц-связи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, в том числе по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Zoom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и т.д., по телефону) после консультирования в выездном режиме.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1600" i="1" u="sng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Содержательное консультирование </a:t>
            </a: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представляет собой оказание услуги психолого-педагогической, методической и консультационной помощи.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i="1" u="sng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опроса с обратной связью </a:t>
            </a: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предполагает заполнение получателем Услуги психодиагностического, социологического и иных              видов </a:t>
            </a:r>
            <a:r>
              <a:rPr lang="ru-RU" sz="1600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опросников</a:t>
            </a: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по итогам которого ему предоставляется обратная связь.</a:t>
            </a:r>
            <a:endParaRPr lang="ru-RU" dirty="0" smtClean="0"/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</a:t>
            </a:r>
            <a:r>
              <a:rPr lang="ru-RU" sz="1600" i="1" u="sng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просветительских мероприятий </a:t>
            </a: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родительского сообщества предполагает коллективное обсуждение вопросов построения гармоничных семейных отношений, профилактики детских психологических травм, профилактики трудного поведения детей и их подготовки к самостоятельной взрослой жизни др. с выдачей участникам сертификата.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 smtClean="0"/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0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6338" algn="l"/>
                <a:tab pos="1660525" algn="l"/>
                <a:tab pos="2430463" algn="l"/>
                <a:tab pos="29765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 descr="C:\Users\Вера\Desktop\все по КИПу\20221102_160210.jpg"/>
          <p:cNvPicPr>
            <a:picLocks noChangeAspect="1" noChangeArrowheads="1"/>
          </p:cNvPicPr>
          <p:nvPr/>
        </p:nvPicPr>
        <p:blipFill>
          <a:blip r:embed="rId3" cstate="print"/>
          <a:srcRect t="13795"/>
          <a:stretch>
            <a:fillRect/>
          </a:stretch>
        </p:blipFill>
        <p:spPr bwMode="auto">
          <a:xfrm>
            <a:off x="4788024" y="3789040"/>
            <a:ext cx="4104456" cy="284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Вера\Desktop\все по КИПу\фото выездной\20220811_163244.jpg"/>
          <p:cNvPicPr>
            <a:picLocks noChangeAspect="1" noChangeArrowheads="1"/>
          </p:cNvPicPr>
          <p:nvPr/>
        </p:nvPicPr>
        <p:blipFill>
          <a:blip r:embed="rId4" cstate="print"/>
          <a:srcRect t="5015"/>
          <a:stretch>
            <a:fillRect/>
          </a:stretch>
        </p:blipFill>
        <p:spPr bwMode="auto">
          <a:xfrm>
            <a:off x="683568" y="3789040"/>
            <a:ext cx="3828661" cy="272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Вера\Desktop\все по КИПу\фото д.с 16\cbfcefce-d959-4b63-925c-96eb878f15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76672"/>
            <a:ext cx="3965317" cy="2893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C:\Users\Вера\Desktop\все по КИПу\16679685991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76672"/>
            <a:ext cx="389445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-324544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0"/>
            <a:ext cx="81055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835696" y="-90591"/>
            <a:ext cx="69127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(2 - 3 года)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Ребенок___________________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(Ф.И.) ___________________ (возраст)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91677" y="1328547"/>
          <a:ext cx="6696746" cy="4099479"/>
        </p:xfrm>
        <a:graphic>
          <a:graphicData uri="http://schemas.openxmlformats.org/drawingml/2006/table">
            <a:tbl>
              <a:tblPr/>
              <a:tblGrid>
                <a:gridCol w="3051353"/>
                <a:gridCol w="594737"/>
                <a:gridCol w="595438"/>
                <a:gridCol w="594737"/>
                <a:gridCol w="595438"/>
                <a:gridCol w="621326"/>
                <a:gridCol w="643717"/>
              </a:tblGrid>
              <a:tr h="18644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 развития ребенка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8" marR="60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Дата проведения опроса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86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Познавательно-исследовательская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8" marR="607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иногда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7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Выделяет в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предметах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цвет, форму, величину (в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соответствии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 программой) и может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группировать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их по одному признаку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7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Умеет расположить предметы (3—5) в порядке увеличения и уменьшения, если отличаются по длине (ширине, высоте) на 2—3 см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Задает вопросы и отвечает на вопросы взрослого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8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Понимает и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устанавливает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простейшие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причинно-следственные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связи: осенью идет дождь — надо открыть зонт или надеть капюшон,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сапожки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; весной при­гревает солнышко — тает снег и т.д.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8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 предложению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воспитателя </a:t>
                      </a:r>
                      <a:r>
                        <a:rPr lang="ru-RU" sz="1100" smtClean="0">
                          <a:latin typeface="Times New Roman"/>
                          <a:ea typeface="Times New Roman"/>
                          <a:cs typeface="Times New Roman"/>
                        </a:rPr>
                        <a:t>рассматривает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предметы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798" marR="607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260648"/>
            <a:ext cx="7603556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004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Чек - лист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004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Познавательное развитие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(3 - 4 года)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00475" algn="l"/>
              </a:tabLst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Ребенок___________________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(Ф.И.) ___________________ (возраст)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004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-324544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624" y="0"/>
            <a:ext cx="81055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87624" y="53086"/>
            <a:ext cx="7488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«Модель взаимодействия «Специалист – родитель - ребенок»</a:t>
            </a:r>
            <a:endParaRPr lang="ru-RU" sz="16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Вера\Desktop\все по КИПу\сборник 3\Screenshot_20230728-233906_Microsoft 365 (Office).jpg"/>
          <p:cNvPicPr/>
          <p:nvPr/>
        </p:nvPicPr>
        <p:blipFill>
          <a:blip r:embed="rId3" cstate="print"/>
          <a:srcRect t="9363" b="22237"/>
          <a:stretch>
            <a:fillRect/>
          </a:stretch>
        </p:blipFill>
        <p:spPr bwMode="auto">
          <a:xfrm>
            <a:off x="2483768" y="620688"/>
            <a:ext cx="547260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880" r="33112" b="5760"/>
          <a:stretch/>
        </p:blipFill>
        <p:spPr bwMode="auto">
          <a:xfrm>
            <a:off x="-324544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0"/>
            <a:ext cx="81055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691680" y="323165"/>
            <a:ext cx="669674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004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662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Вера</cp:lastModifiedBy>
  <cp:revision>90</cp:revision>
  <dcterms:created xsi:type="dcterms:W3CDTF">2022-09-21T12:16:59Z</dcterms:created>
  <dcterms:modified xsi:type="dcterms:W3CDTF">2023-10-18T21:17:28Z</dcterms:modified>
</cp:coreProperties>
</file>