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0" r:id="rId6"/>
    <p:sldId id="270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218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15F40-6172-4008-8486-ACF1D45E7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387" y="1047413"/>
            <a:ext cx="769744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B430914-DCB8-45C2-B0B0-3E02F282B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387" y="3527088"/>
            <a:ext cx="769744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52BE63-3E96-4E31-BE64-687BF1C9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50B7-C061-4CDA-B788-8AFF5A2DDBE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E98F624-7729-4773-AE0A-401BB138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B9175E-0B15-46A8-BAA9-4DFD9384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ECF-9E23-4961-8CF4-BD3AB3DE2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9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A4048F-F1BF-4E15-A353-88AE8654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4302747-A8CB-490A-AF8E-F0DDABA17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403FE8-8ADB-47CF-8357-C1A21293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50B7-C061-4CDA-B788-8AFF5A2DDBE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510197-97AD-487B-8003-69459484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12A530B-2236-47D0-A922-59DFA4BA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ECF-9E23-4961-8CF4-BD3AB3DE2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2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CBE7E57-89BC-467F-9AEF-99F41B16D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26DDA98-253A-4682-8828-DAC4998FC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DC8F11-7A8D-4EEE-9FE8-F3D8B0ED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50B7-C061-4CDA-B788-8AFF5A2DDBE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3CFC7E-995B-430C-AB14-18563A78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92F075-5465-4144-9258-D7A2FEE3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ECF-9E23-4961-8CF4-BD3AB3DE2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FEF860-2B74-409F-983A-4F04AD77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CF8CB6-5B5A-4C3B-98F7-6D7DAA0E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102A14-F3E6-45CD-B80E-45ADDB08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50B7-C061-4CDA-B788-8AFF5A2DDBE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891127-154E-43FF-A7E4-ED5D5D4E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1F83CD-8481-4824-8718-99A49F71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ECF-9E23-4961-8CF4-BD3AB3DE2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3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CDD892-0FC7-4FD4-97D6-84BD2D49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839450"/>
            <a:ext cx="7995929" cy="283314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783BA7F-4EB0-49F3-9D5A-6A6B2F5F8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3852473"/>
            <a:ext cx="7995929" cy="14690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42BC3D-4BD7-411B-ADB9-A1855A61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50B7-C061-4CDA-B788-8AFF5A2DDBE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8C41C3-6934-4689-B7C9-9FA2D8E2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D747C2-ADBF-4812-8BD4-6A3DCC76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ECF-9E23-4961-8CF4-BD3AB3DE2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2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321C2-2B5A-4BAA-892B-462B41EC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230680-EBFA-430D-9957-C621568E8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719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F19A969-B1DC-4F84-8813-A422C47C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5393" y="1825625"/>
            <a:ext cx="4323724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71FD891-4DD9-4943-9BC1-7603A4D1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50B7-C061-4CDA-B788-8AFF5A2DDBE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450FE75-A696-4BD4-8032-C08C7BB0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8888C3-5985-432F-8C24-01A46F3A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ECF-9E23-4961-8CF4-BD3AB3DE2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24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7AF7BE-E6DD-4C6E-9A03-9FAA1DB3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3071501-B5EE-4732-BEA8-8A84B4DD4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DFB745-B66A-485C-AEBB-481B49C0E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89CF13E-F1D0-4D4A-BA53-887F80146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92A27F7-5A6D-4CF0-8937-F62E58D40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E5B36F3-2777-4DAF-8DB5-51A400D1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50B7-C061-4CDA-B788-8AFF5A2DDBE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073871B-E561-4198-B917-20E7884F4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2155215-080C-49A5-A734-CE5464BC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ECF-9E23-4961-8CF4-BD3AB3DE2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5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DF579B-CF44-40E6-9A00-29A9D0C9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1079B6C-85C9-40BE-830C-34A3F280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50B7-C061-4CDA-B788-8AFF5A2DDBE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A0F74A3-F7F7-4876-8520-A944A454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E3FDAA-3796-461E-8E93-17498978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ECF-9E23-4961-8CF4-BD3AB3DE2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0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19416DE-D928-40D3-B1AB-13A0D32C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50B7-C061-4CDA-B788-8AFF5A2DDBE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3C66C61-55E6-486F-8B75-C81BF592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D779B78-3455-4E64-9C73-A77F0C9D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ECF-9E23-4961-8CF4-BD3AB3DE2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AF6E1A-2700-4EB7-B076-B38C7962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B70624-7D93-483C-A8CF-850342EB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46AE5DA-4177-4EE6-98DF-264E3CFD5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BB7418E-5242-480E-A6F7-59135A17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50B7-C061-4CDA-B788-8AFF5A2DDBE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ABBEA41-111E-45A7-A1EB-C1170D6F3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DA45A1-1675-42B1-93EA-F7A4251B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ECF-9E23-4961-8CF4-BD3AB3DE2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3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5917E1-B15F-48DE-8789-AD0EC84B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497F6D0-7A0B-40C8-81FE-C269E1D3D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CECA531-2B0D-4B82-BAB1-04AFFE921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BD75622-0A76-4481-A350-BBC1B2B0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50B7-C061-4CDA-B788-8AFF5A2DDBE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5A991FF-FAF6-4868-8ED2-D3D384A1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F3C9F6-8DB9-4153-8AC7-12626834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ECF-9E23-4961-8CF4-BD3AB3DE2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1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82D88E-DD19-4832-B42B-968D55B5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365126"/>
            <a:ext cx="87580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prstMaterial="softEdge">
              <a:bevelT h="25400" prst="softRound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3A4BE18-945A-4AD5-A9B9-2219DC365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7" y="1825625"/>
            <a:ext cx="87580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0310A5-413B-48BD-B52E-F6AC30E60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950B7-C061-4CDA-B788-8AFF5A2DDBE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6F97D7-830D-4A57-A00F-7AFD39991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970C26-72BE-4C3D-97CB-352583C10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7ECF-9E23-4961-8CF4-BD3AB3DE2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37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25D5AA-8E53-4C59-8CE1-19AB2FDA6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712" y="2036970"/>
            <a:ext cx="8292231" cy="2387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Выездная </a:t>
            </a:r>
            <a:r>
              <a:rPr lang="ru-RU" sz="36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консультация, как форма  оказания помощи родителям (законным представителям)  в рамках работы Консультационного центра МБДОУ детский сад </a:t>
            </a:r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 </a:t>
            </a:r>
            <a:r>
              <a:rPr lang="ru-RU" sz="36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 «Радуга»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23A1022-C51D-4464-BDAE-FC8C4F48C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2652" y="4541696"/>
            <a:ext cx="7697445" cy="85702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Тишкова Александра Николаевна,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тарший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воспитатель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МБДОУ детский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сад №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40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 Абинский 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7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75" y="312530"/>
            <a:ext cx="3895985" cy="29219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5"/>
          <a:stretch/>
        </p:blipFill>
        <p:spPr>
          <a:xfrm>
            <a:off x="951514" y="273911"/>
            <a:ext cx="4137160" cy="2960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14" y="3435374"/>
            <a:ext cx="4243060" cy="3182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52" y="3593197"/>
            <a:ext cx="4032629" cy="302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8" y="3725225"/>
            <a:ext cx="4431001" cy="24924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"/>
          <a:stretch/>
        </p:blipFill>
        <p:spPr>
          <a:xfrm>
            <a:off x="5202776" y="3725225"/>
            <a:ext cx="4426987" cy="2550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9" y="714174"/>
            <a:ext cx="4533767" cy="25502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0112" y="849960"/>
            <a:ext cx="61278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ХУДОЖЕСТВЕННО-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ЭСТЕТИЧЕСКОЕ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 РАЗВИТИЕ  </a:t>
            </a: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20" y="369467"/>
            <a:ext cx="3916907" cy="2937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23" y="3611537"/>
            <a:ext cx="3971499" cy="2978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3661011"/>
            <a:ext cx="3971498" cy="2978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328523"/>
            <a:ext cx="3971498" cy="29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9" y="1081249"/>
            <a:ext cx="4168154" cy="234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55" y="1081248"/>
            <a:ext cx="4168154" cy="23445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9" y="3930554"/>
            <a:ext cx="4168154" cy="2344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55" y="3930554"/>
            <a:ext cx="4168154" cy="23445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1128" y="280749"/>
            <a:ext cx="735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ЧТЕНИЕ ХУДОЖЕСТВЕННОЙ ЛИТЕРАТУРЫ </a:t>
            </a: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0"/>
          <a:stretch/>
        </p:blipFill>
        <p:spPr>
          <a:xfrm>
            <a:off x="627798" y="3753134"/>
            <a:ext cx="4380376" cy="2551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"/>
          <a:stretch/>
        </p:blipFill>
        <p:spPr>
          <a:xfrm>
            <a:off x="5145206" y="3747038"/>
            <a:ext cx="4427156" cy="2563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9" y="266931"/>
            <a:ext cx="4247937" cy="3185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266931"/>
            <a:ext cx="4296210" cy="31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25D5AA-8E53-4C59-8CE1-19AB2FDA6E66}"/>
              </a:ext>
            </a:extLst>
          </p:cNvPr>
          <p:cNvSpPr txBox="1">
            <a:spLocks/>
          </p:cNvSpPr>
          <p:nvPr/>
        </p:nvSpPr>
        <p:spPr>
          <a:xfrm>
            <a:off x="914401" y="3524576"/>
            <a:ext cx="7588156" cy="10201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73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r>
              <a:rPr lang="ru-RU" sz="7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7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1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8035" y="647426"/>
            <a:ext cx="7548477" cy="4678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КЦ функционирует с октября </a:t>
            </a:r>
            <a:r>
              <a:rPr lang="ru-RU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2016 </a:t>
            </a: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года</a:t>
            </a:r>
          </a:p>
          <a:p>
            <a:pPr marL="285750" indent="-285750">
              <a:buFontTx/>
              <a:buChar char="-"/>
            </a:pP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ru-RU" sz="28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Задействованы 5 специалистов</a:t>
            </a:r>
          </a:p>
          <a:p>
            <a:pPr marL="285750" indent="-285750">
              <a:buFontTx/>
              <a:buChar char="-"/>
            </a:pP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ru-RU" sz="28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Специалистами КЦ пройдены КПК</a:t>
            </a:r>
          </a:p>
          <a:p>
            <a:pPr marL="285750" indent="-285750">
              <a:buFontTx/>
              <a:buChar char="-"/>
            </a:pP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ru-RU" sz="28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В 2021 году повысился спрос услуг КЦ на 29%</a:t>
            </a:r>
          </a:p>
          <a:p>
            <a:pPr marL="285750" indent="-285750">
              <a:buFontTx/>
              <a:buChar char="-"/>
            </a:pPr>
            <a:endParaRPr lang="ru-RU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t="17261" r="22823" b="21577"/>
          <a:stretch/>
        </p:blipFill>
        <p:spPr>
          <a:xfrm>
            <a:off x="1112574" y="1325568"/>
            <a:ext cx="3302618" cy="2656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7"/>
          <a:stretch/>
        </p:blipFill>
        <p:spPr>
          <a:xfrm rot="5400000">
            <a:off x="5992927" y="1026855"/>
            <a:ext cx="2603598" cy="3129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7189"/>
          <a:stretch/>
        </p:blipFill>
        <p:spPr>
          <a:xfrm>
            <a:off x="873880" y="4135272"/>
            <a:ext cx="3780007" cy="2480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858" b="60901"/>
          <a:stretch/>
        </p:blipFill>
        <p:spPr>
          <a:xfrm>
            <a:off x="5500046" y="4085949"/>
            <a:ext cx="3589361" cy="25298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05969" y="280749"/>
            <a:ext cx="6127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КОНСУЛЬТАЦИИ ИНСТРУКТОРА ПО ФИЗИЧЕСКОЙ КУЛЬТУРЕ</a:t>
            </a: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78" b="5549"/>
          <a:stretch/>
        </p:blipFill>
        <p:spPr>
          <a:xfrm rot="5400000">
            <a:off x="1538673" y="742036"/>
            <a:ext cx="3173327" cy="2347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3339" y="1711646"/>
            <a:ext cx="6013481" cy="3382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7" y="3761191"/>
            <a:ext cx="3929417" cy="29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2"/>
          <a:stretch/>
        </p:blipFill>
        <p:spPr>
          <a:xfrm>
            <a:off x="669303" y="889659"/>
            <a:ext cx="4065535" cy="2539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/>
          <a:stretch/>
        </p:blipFill>
        <p:spPr>
          <a:xfrm>
            <a:off x="5295588" y="889659"/>
            <a:ext cx="4086406" cy="2539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r="17574" b="8694"/>
          <a:stretch/>
        </p:blipFill>
        <p:spPr>
          <a:xfrm>
            <a:off x="5295588" y="3788959"/>
            <a:ext cx="4086406" cy="2614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3" y="3788960"/>
            <a:ext cx="4065535" cy="26924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05969" y="280749"/>
            <a:ext cx="6127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РАЗВИТИЕ РЕЧЕВОГО ДЫХАНИЯ  </a:t>
            </a: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3" y="450376"/>
            <a:ext cx="4521958" cy="3391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43" y="3248167"/>
            <a:ext cx="4414799" cy="33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r="16756"/>
          <a:stretch/>
        </p:blipFill>
        <p:spPr>
          <a:xfrm>
            <a:off x="1079104" y="3821374"/>
            <a:ext cx="3775040" cy="2891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3" y="803969"/>
            <a:ext cx="2693162" cy="2842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1" b="6031"/>
          <a:stretch/>
        </p:blipFill>
        <p:spPr>
          <a:xfrm>
            <a:off x="5770784" y="3978971"/>
            <a:ext cx="3026222" cy="2734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05969" y="280749"/>
            <a:ext cx="6127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ФИЗИЧЕСКОЕ РАЗВИТИЕ </a:t>
            </a: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4" b="28358"/>
          <a:stretch/>
        </p:blipFill>
        <p:spPr>
          <a:xfrm>
            <a:off x="5858382" y="803969"/>
            <a:ext cx="2745419" cy="29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4" y="395784"/>
            <a:ext cx="4367285" cy="3275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39" y="3138985"/>
            <a:ext cx="4630973" cy="34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r="13471"/>
          <a:stretch/>
        </p:blipFill>
        <p:spPr>
          <a:xfrm>
            <a:off x="5484038" y="3357349"/>
            <a:ext cx="4287759" cy="3217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r="18025"/>
          <a:stretch/>
        </p:blipFill>
        <p:spPr>
          <a:xfrm>
            <a:off x="539084" y="1146411"/>
            <a:ext cx="4826197" cy="3657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05969" y="280749"/>
            <a:ext cx="6127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РАЗВИТИЕ МЕЛКОЙ МОТОРИКИ   </a:t>
            </a: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0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 0 3.potx" id="{72691785-7B52-4705-A9B3-02D54E90F24F}" vid="{1964A845-C930-4EBE-AB86-2E494550E6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1 0 3</Template>
  <TotalTime>1353</TotalTime>
  <Words>81</Words>
  <Application>Microsoft Office PowerPoint</Application>
  <PresentationFormat>Лист A4 (210x297 мм)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1 0 3</vt:lpstr>
      <vt:lpstr>Выездная консультация, как форма  оказания помощи родителям (законным представителям)  в рамках работы Консультационного центра МБДОУ детский сад  № 40 «Радуга»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Универсальный</dc:title>
  <dc:creator>Эрика</dc:creator>
  <cp:lastModifiedBy>Александра Тишкова</cp:lastModifiedBy>
  <cp:revision>19</cp:revision>
  <dcterms:created xsi:type="dcterms:W3CDTF">2021-08-11T03:36:53Z</dcterms:created>
  <dcterms:modified xsi:type="dcterms:W3CDTF">2022-09-21T12:48:47Z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116436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</Properties>
</file>