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72" r:id="rId3"/>
    <p:sldId id="273" r:id="rId4"/>
    <p:sldId id="276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7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23728" y="1916832"/>
            <a:ext cx="68407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800" b="1" i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ПСИХОЛОГИЧЕСКИЕ </a:t>
            </a:r>
            <a:r>
              <a:rPr lang="ru-RU" sz="2800" b="1" i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АСПЕКТЫ </a:t>
            </a:r>
            <a:r>
              <a:rPr lang="ru-RU" sz="28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ВЗАИМОДЕЙСТВИЯ СПЕЦИАЛИСТОВ С ПОЛУЧАТЕЛЯМИ УСЛУГ</a:t>
            </a:r>
            <a:endParaRPr lang="ru-RU" sz="28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Педагог-психолог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Никитина С.А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260648"/>
            <a:ext cx="640871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5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«Образ – Я»</a:t>
            </a:r>
          </a:p>
          <a:p>
            <a:endParaRPr lang="ru-RU" sz="48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4000" i="1" dirty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</a:t>
            </a:r>
            <a:r>
              <a:rPr lang="ru-RU" sz="4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редставление о себе и отношение к своим качествам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260648"/>
            <a:ext cx="709228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Упражнение </a:t>
            </a:r>
          </a:p>
          <a:p>
            <a:pPr algn="ctr"/>
            <a:r>
              <a:rPr lang="ru-RU" sz="48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«Как мы видим себя и друг друга»</a:t>
            </a:r>
          </a:p>
          <a:p>
            <a:pPr algn="ctr"/>
            <a:endParaRPr lang="ru-RU" sz="48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4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Цель: </a:t>
            </a:r>
            <a:endParaRPr lang="ru-RU" sz="48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4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понимание психологических механизмов восприятия, развитие навыков </a:t>
            </a:r>
            <a:r>
              <a:rPr lang="ru-RU" sz="4000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сензитивности</a:t>
            </a:r>
            <a:r>
              <a:rPr lang="ru-RU" sz="40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и </a:t>
            </a:r>
            <a:r>
              <a:rPr lang="ru-RU" sz="4000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эмпатии</a:t>
            </a:r>
            <a:endParaRPr lang="ru-RU" sz="40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895861" y="2080592"/>
            <a:ext cx="619268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692696"/>
            <a:ext cx="734481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«Чем ближе чужое мнение к нашему собственному, тем симпатичнее нам кажется человек, его высказавший»</a:t>
            </a:r>
          </a:p>
          <a:p>
            <a:pPr algn="ctr"/>
            <a:endParaRPr lang="ru-RU" sz="3600" b="1" i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3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3600" b="1" i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/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Роберт </a:t>
            </a:r>
            <a:r>
              <a:rPr lang="ru-RU" sz="32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Чалдини</a:t>
            </a:r>
            <a:endParaRPr lang="ru-RU" sz="3200" b="1" i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63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89</Words>
  <Application>Microsoft Office PowerPoint</Application>
  <PresentationFormat>Экран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Сказка</cp:lastModifiedBy>
  <cp:revision>94</cp:revision>
  <dcterms:created xsi:type="dcterms:W3CDTF">2022-09-21T12:16:59Z</dcterms:created>
  <dcterms:modified xsi:type="dcterms:W3CDTF">2023-09-07T06:57:19Z</dcterms:modified>
</cp:coreProperties>
</file>