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72" r:id="rId3"/>
    <p:sldId id="273" r:id="rId4"/>
    <p:sldId id="276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7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8A30EF-B3BD-4D0D-A5C5-ECBC376BCA78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55CACF-B732-421C-B889-288A724252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932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Users\Алина\Desktop\3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80" r="33112" b="5760"/>
          <a:stretch/>
        </p:blipFill>
        <p:spPr bwMode="auto">
          <a:xfrm>
            <a:off x="0" y="0"/>
            <a:ext cx="5286380" cy="6858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123728" y="1916832"/>
            <a:ext cx="684076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i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sz="2800" b="1" i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ПСИХОЛОГИЧЕСКИЕ </a:t>
            </a:r>
            <a:r>
              <a:rPr lang="ru-RU" sz="2800" b="1" i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АСПЕКТЫ </a:t>
            </a:r>
            <a:r>
              <a:rPr lang="ru-RU" sz="2800" b="1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ВЗАИМОДЕЙСТВИЯ СПЕЦИАЛИСТОВ С ПОЛУЧАТЕЛЯМИ УСЛУГ</a:t>
            </a:r>
            <a:endParaRPr lang="ru-RU" sz="28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600" b="1" i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cs typeface="Tahoma" pitchFamily="34" charset="0"/>
              </a:rPr>
              <a:t>Педагог-психолог</a:t>
            </a:r>
          </a:p>
          <a:p>
            <a:pPr algn="r"/>
            <a:r>
              <a:rPr lang="ru-RU" sz="1600" b="1" i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cs typeface="Tahoma" pitchFamily="34" charset="0"/>
              </a:rPr>
              <a:t>МБДОУ ЦРР – детского сада  № 37</a:t>
            </a:r>
          </a:p>
          <a:p>
            <a:pPr algn="r"/>
            <a:r>
              <a:rPr lang="ru-RU" sz="1600" b="1" i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cs typeface="Tahoma" pitchFamily="34" charset="0"/>
              </a:rPr>
              <a:t>Никитина С.А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357422" y="357166"/>
            <a:ext cx="6572296" cy="1143008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МУНИЦИПАЛЬНОЕ БЮДЖЕТНОЕ ДОШКОЛЬНОЕ ОБРАЗОВАТЕЛЬНОЕ УЧРЕЖДЕНИЕ ЦЕНТР РАЗВИТИЯ РЕБЕНКА – ДЕТСКИЙ САД № 37 МУНИЦИПАЛЬНОГО ОБРАЗОВАНИЯ АБИНСКИЙ РАЙОН</a:t>
            </a:r>
            <a:endParaRPr lang="ru-RU" sz="1400" b="1" dirty="0" smtClean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6" name="Рисунок 5"/>
          <p:cNvPicPr/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068" b="70573" l="18960" r="36091">
                        <a14:foregroundMark x1="23280" y1="45964" x2="23280" y2="45964"/>
                        <a14:foregroundMark x1="25329" y1="43359" x2="25329" y2="43359"/>
                        <a14:foregroundMark x1="27672" y1="41406" x2="27672" y2="41406"/>
                        <a14:foregroundMark x1="30234" y1="42708" x2="30234" y2="42708"/>
                        <a14:foregroundMark x1="32357" y1="45833" x2="32357" y2="45833"/>
                        <a14:foregroundMark x1="33675" y1="50260" x2="33675" y2="50260"/>
                        <a14:foregroundMark x1="22035" y1="50130" x2="22035" y2="501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45" t="36826" r="64437" b="30108"/>
          <a:stretch/>
        </p:blipFill>
        <p:spPr bwMode="auto">
          <a:xfrm>
            <a:off x="785786" y="0"/>
            <a:ext cx="1970690" cy="23017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3271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Users\Алина\Desktop\3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80" r="33112" b="5760"/>
          <a:stretch/>
        </p:blipFill>
        <p:spPr bwMode="auto">
          <a:xfrm>
            <a:off x="0" y="0"/>
            <a:ext cx="5286380" cy="6858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38446" y="0"/>
            <a:ext cx="81055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051720" y="260648"/>
            <a:ext cx="640871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400" b="1" i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sz="5400" b="1" i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«Образ – Я»</a:t>
            </a:r>
          </a:p>
          <a:p>
            <a:endParaRPr lang="ru-RU" sz="4800" i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ru-RU" sz="4000" i="1" dirty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</a:t>
            </a:r>
            <a:r>
              <a:rPr lang="ru-RU" sz="4000" i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редставление о себе и отношение к своим качествам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93271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Users\Алина\Desktop\3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80" r="33112" b="5760"/>
          <a:stretch/>
        </p:blipFill>
        <p:spPr bwMode="auto">
          <a:xfrm>
            <a:off x="0" y="0"/>
            <a:ext cx="5286380" cy="6858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38446" y="0"/>
            <a:ext cx="81055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051720" y="260648"/>
            <a:ext cx="709228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i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Упражнение </a:t>
            </a:r>
          </a:p>
          <a:p>
            <a:pPr algn="ctr"/>
            <a:r>
              <a:rPr lang="ru-RU" sz="4800" b="1" i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«Как мы видим себя и друг друга»</a:t>
            </a:r>
          </a:p>
          <a:p>
            <a:pPr algn="ctr"/>
            <a:endParaRPr lang="ru-RU" sz="4800" b="1" i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sz="4000" b="1" i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Цель: </a:t>
            </a:r>
            <a:endParaRPr lang="ru-RU" sz="4800" b="1" i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4000" i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понимание психологических механизмов восприятия, развитие навыков </a:t>
            </a:r>
            <a:r>
              <a:rPr lang="ru-RU" sz="4000" i="1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сензитивности</a:t>
            </a:r>
            <a:r>
              <a:rPr lang="ru-RU" sz="4000" i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и </a:t>
            </a:r>
            <a:r>
              <a:rPr lang="ru-RU" sz="4000" i="1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эмпатии</a:t>
            </a:r>
            <a:endParaRPr lang="ru-RU" sz="4000" i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3271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Рисунок 32" descr="C:\Users\Алина\Desktop\3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80" r="33112" b="5760"/>
          <a:stretch/>
        </p:blipFill>
        <p:spPr bwMode="auto">
          <a:xfrm>
            <a:off x="0" y="0"/>
            <a:ext cx="5286380" cy="6858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7" name="Прямоугольник 36"/>
          <p:cNvSpPr/>
          <p:nvPr/>
        </p:nvSpPr>
        <p:spPr>
          <a:xfrm>
            <a:off x="1895861" y="2080592"/>
            <a:ext cx="61926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i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ru-RU" b="1" i="1" dirty="0" smtClean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5656" y="692696"/>
            <a:ext cx="734481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sz="3200" b="1" i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«Чем ближе чужое мнение к нашему собственному, тем симпатичнее нам кажется человек, его высказавший»</a:t>
            </a:r>
          </a:p>
          <a:p>
            <a:pPr algn="ctr"/>
            <a:endParaRPr lang="ru-RU" sz="3600" b="1" i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ru-RU" sz="3600" b="1" i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ru-RU" sz="3600" b="1" i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/>
            <a:r>
              <a:rPr lang="ru-RU" sz="3200" b="1" i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Роберт </a:t>
            </a:r>
            <a:r>
              <a:rPr lang="ru-RU" sz="3200" b="1" i="1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Чалдини</a:t>
            </a:r>
            <a:endParaRPr lang="ru-RU" sz="3200" b="1" i="1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63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89</Words>
  <Application>Microsoft Office PowerPoint</Application>
  <PresentationFormat>Экран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ПК</dc:creator>
  <cp:lastModifiedBy>Сказка</cp:lastModifiedBy>
  <cp:revision>94</cp:revision>
  <dcterms:created xsi:type="dcterms:W3CDTF">2022-09-21T12:16:59Z</dcterms:created>
  <dcterms:modified xsi:type="dcterms:W3CDTF">2023-09-07T06:57:19Z</dcterms:modified>
</cp:coreProperties>
</file>