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73" r:id="rId4"/>
    <p:sldId id="27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A30EF-B3BD-4D0D-A5C5-ECBC376BCA78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5CACF-B732-421C-B889-288A724252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93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Алина\Desktop\3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0" r="33112" b="5760"/>
          <a:stretch/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23728" y="1916832"/>
            <a:ext cx="68407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2800" b="1" i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ПСИХОЛОГИЧЕСКИЕ </a:t>
            </a:r>
            <a:r>
              <a:rPr lang="ru-RU" sz="2800" b="1" i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АСПЕКТЫ </a:t>
            </a:r>
            <a:r>
              <a:rPr lang="ru-RU" sz="28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ВЗАИМОДЕЙСТВИЯ СПЕЦИАЛИСТОВ С ПОЛУЧАТЕЛЯМИ УСЛУГ</a:t>
            </a:r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i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Педагог-психолог</a:t>
            </a:r>
          </a:p>
          <a:p>
            <a:pPr algn="r"/>
            <a:r>
              <a:rPr lang="ru-RU" sz="1600" b="1" i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МБДОУ ЦРР – детского сада  № 37</a:t>
            </a:r>
          </a:p>
          <a:p>
            <a:pPr algn="r"/>
            <a:r>
              <a:rPr lang="ru-RU" sz="1600" b="1" i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Никитина С.А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57166"/>
            <a:ext cx="6572296" cy="114300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МУНИЦИПАЛЬНОЕ БЮДЖЕТНОЕ ДОШКОЛЬНОЕ ОБРАЗОВАТЕЛЬНОЕ УЧРЕЖДЕНИЕ ЦЕНТР РАЗВИТИЯ РЕБЕНКА – ДЕТСКИЙ САД № 37 МУНИЦИПАЛЬНОГО ОБРАЗОВАНИЯ АБИНСКИЙ РАЙОН</a:t>
            </a:r>
            <a:endParaRPr lang="ru-RU" sz="1400" b="1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68" b="70573" l="18960" r="36091">
                        <a14:foregroundMark x1="23280" y1="45964" x2="23280" y2="45964"/>
                        <a14:foregroundMark x1="25329" y1="43359" x2="25329" y2="43359"/>
                        <a14:foregroundMark x1="27672" y1="41406" x2="27672" y2="41406"/>
                        <a14:foregroundMark x1="30234" y1="42708" x2="30234" y2="42708"/>
                        <a14:foregroundMark x1="32357" y1="45833" x2="32357" y2="45833"/>
                        <a14:foregroundMark x1="33675" y1="50260" x2="33675" y2="50260"/>
                        <a14:foregroundMark x1="22035" y1="50130" x2="22035" y2="501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45" t="36826" r="64437" b="30108"/>
          <a:stretch/>
        </p:blipFill>
        <p:spPr bwMode="auto">
          <a:xfrm>
            <a:off x="785786" y="0"/>
            <a:ext cx="1970690" cy="23017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27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Алина\Desktop\3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0" r="33112" b="5760"/>
          <a:stretch/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38446" y="0"/>
            <a:ext cx="81055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260648"/>
            <a:ext cx="64087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i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5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«Образ – Я»</a:t>
            </a:r>
          </a:p>
          <a:p>
            <a:endParaRPr lang="ru-RU" sz="4800" i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4000" i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4000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редставление о себе и отношение к своим качествам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327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Алина\Desktop\3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0" r="33112" b="5760"/>
          <a:stretch/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38446" y="0"/>
            <a:ext cx="81055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260648"/>
            <a:ext cx="70922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Упражнение </a:t>
            </a:r>
          </a:p>
          <a:p>
            <a:pPr algn="ctr"/>
            <a:r>
              <a:rPr lang="ru-RU" sz="48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«Как мы видим себя и друг друга»</a:t>
            </a:r>
          </a:p>
          <a:p>
            <a:pPr algn="ctr"/>
            <a:endParaRPr lang="ru-RU" sz="4800" b="1" i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40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Цель: </a:t>
            </a:r>
            <a:endParaRPr lang="ru-RU" sz="4800" b="1" i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4000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понимание психологических механизмов восприятия, развитие навыков </a:t>
            </a:r>
            <a:r>
              <a:rPr lang="ru-RU" sz="4000" i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сензитивности</a:t>
            </a:r>
            <a:r>
              <a:rPr lang="ru-RU" sz="4000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и </a:t>
            </a:r>
            <a:r>
              <a:rPr lang="ru-RU" sz="4000" i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эмпатии</a:t>
            </a:r>
            <a:endParaRPr lang="ru-RU" sz="4000" i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327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 descr="C:\Users\Алина\Desktop\3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80" r="33112" b="5760"/>
          <a:stretch/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1895861" y="2080592"/>
            <a:ext cx="61926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b="1" i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692696"/>
            <a:ext cx="73448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32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«Чем ближе чужое мнение к нашему собственному, тем симпатичнее нам кажется человек, его высказавший»</a:t>
            </a:r>
          </a:p>
          <a:p>
            <a:pPr algn="ctr"/>
            <a:endParaRPr lang="ru-RU" sz="3600" b="1" i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3600" b="1" i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3600" b="1" i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ru-RU" sz="32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Роберт </a:t>
            </a:r>
            <a:r>
              <a:rPr lang="ru-RU" sz="3200" b="1" i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Чалдини</a:t>
            </a:r>
            <a:endParaRPr lang="ru-RU" sz="3200" b="1" i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3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89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Сказка</cp:lastModifiedBy>
  <cp:revision>94</cp:revision>
  <dcterms:created xsi:type="dcterms:W3CDTF">2022-09-21T12:16:59Z</dcterms:created>
  <dcterms:modified xsi:type="dcterms:W3CDTF">2023-09-07T06:57:19Z</dcterms:modified>
</cp:coreProperties>
</file>