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58" r:id="rId4"/>
    <p:sldId id="261" r:id="rId5"/>
    <p:sldId id="273" r:id="rId6"/>
    <p:sldId id="259" r:id="rId7"/>
    <p:sldId id="260" r:id="rId8"/>
    <p:sldId id="262" r:id="rId9"/>
    <p:sldId id="276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5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BECF-32BE-49D9-8E66-56D763379F3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0F95-509F-41E0-BD21-0FC37E5D4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61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BECF-32BE-49D9-8E66-56D763379F3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0F95-509F-41E0-BD21-0FC37E5D4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11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BECF-32BE-49D9-8E66-56D763379F3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0F95-509F-41E0-BD21-0FC37E5D4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05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BECF-32BE-49D9-8E66-56D763379F3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0F95-509F-41E0-BD21-0FC37E5D4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96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BECF-32BE-49D9-8E66-56D763379F3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0F95-509F-41E0-BD21-0FC37E5D4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8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BECF-32BE-49D9-8E66-56D763379F3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0F95-509F-41E0-BD21-0FC37E5D4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92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BECF-32BE-49D9-8E66-56D763379F3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0F95-509F-41E0-BD21-0FC37E5D4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49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BECF-32BE-49D9-8E66-56D763379F3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0F95-509F-41E0-BD21-0FC37E5D4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2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BECF-32BE-49D9-8E66-56D763379F3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0F95-509F-41E0-BD21-0FC37E5D4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66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BECF-32BE-49D9-8E66-56D763379F3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0F95-509F-41E0-BD21-0FC37E5D4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20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BECF-32BE-49D9-8E66-56D763379F3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0F95-509F-41E0-BD21-0FC37E5D4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5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DBECF-32BE-49D9-8E66-56D763379F3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E0F95-509F-41E0-BD21-0FC37E5D4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2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5D5AA-8E53-4C59-8CE1-19AB2FDA6E66}"/>
              </a:ext>
            </a:extLst>
          </p:cNvPr>
          <p:cNvSpPr txBox="1">
            <a:spLocks/>
          </p:cNvSpPr>
          <p:nvPr/>
        </p:nvSpPr>
        <p:spPr>
          <a:xfrm>
            <a:off x="395536" y="1077028"/>
            <a:ext cx="8292231" cy="2387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ВЫЕЗДНАЯ КОНСУЛЬТАЦИЯ, КАК ОДНА ИЗ ФОРМ ОКАЗАНИЯ ПОМОЩИ ИНСТРУКТОРА ПО ФК РОДИТЕЛЯМ (ЗАКОННЫМ ПРЕДСТАВИТЕЛЯМ) В РАМКАХ РАБОТЫ КОНСУЛЬТАЦИОННОГО ЦЕНТРА МБДОУ ДЕТСКИЙ САД № 40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3A1022-C51D-4464-BDAE-FC8C4F48C58B}"/>
              </a:ext>
            </a:extLst>
          </p:cNvPr>
          <p:cNvSpPr txBox="1">
            <a:spLocks/>
          </p:cNvSpPr>
          <p:nvPr/>
        </p:nvSpPr>
        <p:spPr>
          <a:xfrm>
            <a:off x="692928" y="5013176"/>
            <a:ext cx="7697445" cy="85702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b="1" dirty="0" err="1">
                <a:ln>
                  <a:solidFill>
                    <a:srgbClr val="065A1A"/>
                  </a:solidFill>
                </a:ln>
                <a:solidFill>
                  <a:srgbClr val="065A1A"/>
                </a:solidFill>
              </a:rPr>
              <a:t>Оруджева</a:t>
            </a:r>
            <a:r>
              <a:rPr lang="ru-RU" b="1" dirty="0">
                <a:ln>
                  <a:solidFill>
                    <a:srgbClr val="065A1A"/>
                  </a:solidFill>
                </a:ln>
                <a:solidFill>
                  <a:srgbClr val="065A1A"/>
                </a:solidFill>
              </a:rPr>
              <a:t> </a:t>
            </a:r>
            <a:r>
              <a:rPr lang="ru-RU" b="1" dirty="0" err="1">
                <a:ln>
                  <a:solidFill>
                    <a:srgbClr val="065A1A"/>
                  </a:solidFill>
                </a:ln>
                <a:solidFill>
                  <a:srgbClr val="065A1A"/>
                </a:solidFill>
              </a:rPr>
              <a:t>ЗояИмрановна</a:t>
            </a:r>
            <a:r>
              <a:rPr lang="ru-RU" b="1" dirty="0">
                <a:ln>
                  <a:solidFill>
                    <a:srgbClr val="065A1A"/>
                  </a:solidFill>
                </a:ln>
                <a:solidFill>
                  <a:srgbClr val="065A1A"/>
                </a:solidFill>
              </a:rPr>
              <a:t>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ln>
                  <a:solidFill>
                    <a:srgbClr val="065A1A"/>
                  </a:solidFill>
                </a:ln>
                <a:solidFill>
                  <a:srgbClr val="065A1A"/>
                </a:solidFill>
              </a:rPr>
              <a:t>инструктор по ФК МБДОУ детский сад № 40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ln>
                  <a:solidFill>
                    <a:srgbClr val="065A1A"/>
                  </a:solidFill>
                </a:ln>
                <a:solidFill>
                  <a:srgbClr val="065A1A"/>
                </a:solidFill>
              </a:rPr>
              <a:t>МО Абинский район</a:t>
            </a:r>
            <a:endParaRPr lang="ru-RU" dirty="0">
              <a:ln>
                <a:solidFill>
                  <a:srgbClr val="065A1A"/>
                </a:solidFill>
              </a:ln>
              <a:solidFill>
                <a:srgbClr val="065A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48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844824"/>
            <a:ext cx="601517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</a:t>
            </a:r>
          </a:p>
          <a:p>
            <a:pPr algn="ctr"/>
            <a:r>
              <a:rPr lang="ru-RU" sz="8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6504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0648"/>
            <a:ext cx="619268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56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7"/>
          <a:stretch/>
        </p:blipFill>
        <p:spPr>
          <a:xfrm>
            <a:off x="251520" y="908720"/>
            <a:ext cx="4269576" cy="42484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44"/>
          <a:stretch/>
        </p:blipFill>
        <p:spPr>
          <a:xfrm rot="5400000">
            <a:off x="4683183" y="903271"/>
            <a:ext cx="4322426" cy="418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5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8" y="548680"/>
            <a:ext cx="4110440" cy="30828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40968"/>
            <a:ext cx="4110440" cy="308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31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0080"/>
            <a:ext cx="612068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39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00"/>
          <a:stretch/>
        </p:blipFill>
        <p:spPr>
          <a:xfrm>
            <a:off x="323528" y="980728"/>
            <a:ext cx="4153726" cy="41044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26"/>
          <a:stretch/>
        </p:blipFill>
        <p:spPr>
          <a:xfrm>
            <a:off x="4684600" y="973444"/>
            <a:ext cx="4126744" cy="411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48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08437"/>
            <a:ext cx="3977638" cy="29770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19503"/>
            <a:ext cx="3977638" cy="297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61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4664"/>
            <a:ext cx="619268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40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4320480" cy="3240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1340768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44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45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Тишкова</dc:creator>
  <cp:lastModifiedBy>79649202532</cp:lastModifiedBy>
  <cp:revision>7</cp:revision>
  <dcterms:created xsi:type="dcterms:W3CDTF">2022-11-13T20:26:45Z</dcterms:created>
  <dcterms:modified xsi:type="dcterms:W3CDTF">2022-11-28T18:48:31Z</dcterms:modified>
</cp:coreProperties>
</file>