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85" r:id="rId4"/>
    <p:sldId id="287" r:id="rId5"/>
    <p:sldId id="291" r:id="rId6"/>
    <p:sldId id="294" r:id="rId7"/>
    <p:sldId id="296" r:id="rId8"/>
    <p:sldId id="29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917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2214554"/>
            <a:ext cx="81055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Взаимодействие учителя-логопеда с родителями в рамках работы выездной консультативной службы </a:t>
            </a:r>
            <a:r>
              <a:rPr lang="ru-RU" sz="24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Шаг наВстречу</a:t>
            </a:r>
            <a:r>
              <a:rPr lang="ru-RU" sz="24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посредством проведения мастер-классов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Подготовил: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учитель-логопед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МБДОУ ЦРР – детского сада  № 37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Макаренко С.Б.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27769"/>
            <a:ext cx="9352995" cy="698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31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для дошкольников</a:t>
            </a:r>
            <a:r>
              <a:rPr lang="ru-RU" sz="31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img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32" t="50000" r="5821" b="4589"/>
          <a:stretch/>
        </p:blipFill>
        <p:spPr bwMode="auto">
          <a:xfrm>
            <a:off x="5857884" y="4587146"/>
            <a:ext cx="3028219" cy="190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ПК\Desktop\kineziologicheskie-uprazhneniya-dlya-doshkolnikov-v-kartinkah-stihah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8" t="22330" r="3668" b="9167"/>
          <a:stretch/>
        </p:blipFill>
        <p:spPr bwMode="auto">
          <a:xfrm>
            <a:off x="205482" y="4654435"/>
            <a:ext cx="3160872" cy="1875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C:\Users\ПК\Desktop\s1200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85" t="16164" r="7468" b="3640"/>
          <a:stretch/>
        </p:blipFill>
        <p:spPr bwMode="auto">
          <a:xfrm>
            <a:off x="2716342" y="2564904"/>
            <a:ext cx="3776627" cy="202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ПК\Desktop\img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723" t="50000"/>
          <a:stretch/>
        </p:blipFill>
        <p:spPr bwMode="auto">
          <a:xfrm>
            <a:off x="6492970" y="998139"/>
            <a:ext cx="2016024" cy="234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ПК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8978"/>
            <a:ext cx="2076450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59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95" y="-127769"/>
            <a:ext cx="9352995" cy="698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упражнений по показу</a:t>
            </a:r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К\Desktop\фото мастер-класс\=Final Comp.00_04_49_01.Still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41" b="32054"/>
          <a:stretch/>
        </p:blipFill>
        <p:spPr bwMode="auto">
          <a:xfrm>
            <a:off x="4455556" y="2928934"/>
            <a:ext cx="4688444" cy="356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ПК\Desktop\фото мастер-класс\=Final Comp.00_04_30_11.Still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386" b="19360"/>
          <a:stretch/>
        </p:blipFill>
        <p:spPr bwMode="auto">
          <a:xfrm>
            <a:off x="0" y="1071546"/>
            <a:ext cx="4143372" cy="350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5725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79" y="-127770"/>
            <a:ext cx="9352995" cy="698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карточкам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схемы упражнений уже с имеющимися знаниями</a:t>
            </a:r>
            <a:endParaRPr lang="ru-RU" sz="28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К\Desktop\фото мастер-класс\DSC020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14"/>
          <a:stretch/>
        </p:blipFill>
        <p:spPr bwMode="auto">
          <a:xfrm>
            <a:off x="179512" y="1052736"/>
            <a:ext cx="4343231" cy="290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Вера\Downloads\хорошая 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5670624" cy="318811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57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95" y="-127769"/>
            <a:ext cx="9352995" cy="698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Кинезиологическая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сказка  </a:t>
            </a:r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Лесные истории</a:t>
            </a:r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К\Desktop\фото мастер-класс\=Final Comp.00_04_22_00.Stil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305938" cy="247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ПК\Desktop\М.О.МАСТЕР-КЛАСС\=Final Comp.00_04_30_11.Still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248472" cy="2436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Вера\Desktop\все по КИПу\фото Макаренко д.с.36\=Final Comp.00_04_39_22.Still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4140967" cy="247077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376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73" y="-315416"/>
            <a:ext cx="9352995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31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выполнять артикуляционную гимнастику</a:t>
            </a:r>
            <a:r>
              <a:rPr lang="ru-RU" sz="31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К\Desktop\фото мастер-класс\DSC00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81" t="30462" r="7175"/>
          <a:stretch/>
        </p:blipFill>
        <p:spPr bwMode="auto">
          <a:xfrm>
            <a:off x="1428728" y="1357298"/>
            <a:ext cx="6213854" cy="394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2334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76" y="-360623"/>
            <a:ext cx="9352995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 в дистанционном режиме</a:t>
            </a:r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К\Desktop\фото мастер-класс\IMG-20220925-WA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2088232" cy="4176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ПК\Desktop\фото мастер-класс\IMG-20220925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088233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Вера\Desktop\все по КИПу\фото по кипу других садов\IMG-20220925-WA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052736"/>
            <a:ext cx="2027064" cy="405412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2051" name="Picture 3" descr="C:\Users\Вера\Desktop\все по КИПу\фото по кипу других садов\IMG-20220925-WA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420888"/>
            <a:ext cx="2088232" cy="417646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802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1610485493_3-p-fon-dlya-slaidov-v-prezentatsi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76" y="-360623"/>
            <a:ext cx="9352995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52839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4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82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Мастер-класс «Кинезиологические упражнения для дошкольников»  </vt:lpstr>
      <vt:lpstr>Выполнение упражнений по показу </vt:lpstr>
      <vt:lpstr>По карточкам  схемы упражнений уже с имеющимися знаниями</vt:lpstr>
      <vt:lpstr>Кинезиологическая сказка  «Лесные истории»  </vt:lpstr>
      <vt:lpstr> Мастер-класс «Как выполнять артикуляционную гимнастику»  </vt:lpstr>
      <vt:lpstr>Индивидуальные консультации в дистанционном режиме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Вера</cp:lastModifiedBy>
  <cp:revision>67</cp:revision>
  <dcterms:created xsi:type="dcterms:W3CDTF">2022-09-21T12:16:59Z</dcterms:created>
  <dcterms:modified xsi:type="dcterms:W3CDTF">2022-11-28T17:49:48Z</dcterms:modified>
</cp:coreProperties>
</file>