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85" r:id="rId4"/>
    <p:sldId id="287" r:id="rId5"/>
    <p:sldId id="291" r:id="rId6"/>
    <p:sldId id="294" r:id="rId7"/>
    <p:sldId id="296" r:id="rId8"/>
    <p:sldId id="29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917" y="-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2214554"/>
            <a:ext cx="810555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Взаимодействие учителя-логопеда с родителями в рамках работы выездной консультативной службы </a:t>
            </a:r>
            <a:r>
              <a:rPr lang="ru-RU" sz="24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«</a:t>
            </a:r>
            <a:r>
              <a:rPr lang="ru-RU" sz="2400" b="1" i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Шаг наВстречу</a:t>
            </a:r>
            <a:r>
              <a:rPr lang="ru-RU" sz="24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»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посредством проведения мастер-классов</a:t>
            </a: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Подготовил: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учитель-логопед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МБДОУ ЦРР – детского сада  № 37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Макаренко С.Б.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27769"/>
            <a:ext cx="9352995" cy="69857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31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упражнения для дошкольников</a:t>
            </a:r>
            <a:r>
              <a:rPr lang="ru-RU" sz="31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1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К\Desktop\img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932" t="50000" r="5821" b="4589"/>
          <a:stretch/>
        </p:blipFill>
        <p:spPr bwMode="auto">
          <a:xfrm>
            <a:off x="5857884" y="4587146"/>
            <a:ext cx="3028219" cy="1901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ПК\Desktop\kineziologicheskie-uprazhneniya-dlya-doshkolnikov-v-kartinkah-stihah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778" t="22330" r="3668" b="9167"/>
          <a:stretch/>
        </p:blipFill>
        <p:spPr bwMode="auto">
          <a:xfrm>
            <a:off x="205482" y="4654435"/>
            <a:ext cx="3160872" cy="1875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2" descr="C:\Users\ПК\Desktop\s1200-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85" t="16164" r="7468" b="3640"/>
          <a:stretch/>
        </p:blipFill>
        <p:spPr bwMode="auto">
          <a:xfrm>
            <a:off x="2716342" y="2564904"/>
            <a:ext cx="3776627" cy="2022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ПК\Desktop\img2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723" t="50000"/>
          <a:stretch/>
        </p:blipFill>
        <p:spPr bwMode="auto">
          <a:xfrm>
            <a:off x="6492970" y="998139"/>
            <a:ext cx="2016024" cy="2342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3" descr="C:\Users\ПК\Desktop\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8978"/>
            <a:ext cx="2076450" cy="2295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3596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995" y="-127769"/>
            <a:ext cx="9352995" cy="69857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Выполнение упражнений по показу</a:t>
            </a:r>
            <a:r>
              <a:rPr lang="ru-RU" sz="28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ПК\Desktop\фото мастер-класс\=Final Comp.00_04_49_01.Still0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741" b="32054"/>
          <a:stretch/>
        </p:blipFill>
        <p:spPr bwMode="auto">
          <a:xfrm>
            <a:off x="4455556" y="2928934"/>
            <a:ext cx="4688444" cy="3565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 descr="C:\Users\ПК\Desktop\фото мастер-класс\=Final Comp.00_04_30_11.Still0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386" b="19360"/>
          <a:stretch/>
        </p:blipFill>
        <p:spPr bwMode="auto">
          <a:xfrm>
            <a:off x="0" y="1071546"/>
            <a:ext cx="4143372" cy="3505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57252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579" y="-127770"/>
            <a:ext cx="9352995" cy="69857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карточкам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схемы упражнений уже с имеющимися знаниями</a:t>
            </a:r>
            <a:endParaRPr lang="ru-RU" sz="28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ПК\Desktop\фото мастер-класс\DSC020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214"/>
          <a:stretch/>
        </p:blipFill>
        <p:spPr bwMode="auto">
          <a:xfrm>
            <a:off x="179512" y="1052736"/>
            <a:ext cx="4343231" cy="2903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C:\Users\Вера\Downloads\хорошая фот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429000"/>
            <a:ext cx="5670624" cy="3188115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5571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995" y="-127769"/>
            <a:ext cx="9352995" cy="69857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Кинезиологическая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сказка  </a:t>
            </a:r>
            <a:r>
              <a:rPr lang="ru-RU" sz="28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Лесные истории</a:t>
            </a:r>
            <a:r>
              <a:rPr lang="ru-RU" sz="28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ПК\Desktop\фото мастер-класс\=Final Comp.00_04_22_00.Still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4305938" cy="2478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C:\Users\ПК\Desktop\М.О.МАСТЕР-КЛАСС\=Final Comp.00_04_30_11.Still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4248472" cy="2436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 descr="C:\Users\Вера\Desktop\все по КИПу\фото Макаренко д.с.36\=Final Comp.00_04_39_22.Still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933056"/>
            <a:ext cx="4140967" cy="2470774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13765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973" y="-315416"/>
            <a:ext cx="9352995" cy="7173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31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выполнять артикуляционную гимнастику</a:t>
            </a:r>
            <a:r>
              <a:rPr lang="ru-RU" sz="31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ПК\Desktop\фото мастер-класс\DSC001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681" t="30462" r="7175"/>
          <a:stretch/>
        </p:blipFill>
        <p:spPr bwMode="auto">
          <a:xfrm>
            <a:off x="1428728" y="1357298"/>
            <a:ext cx="6213854" cy="3945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323342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076" y="-360623"/>
            <a:ext cx="9352995" cy="7173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Индивидуальные консультации в дистанционном режиме</a:t>
            </a:r>
            <a:r>
              <a:rPr lang="ru-RU" sz="31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ПК\Desktop\фото мастер-класс\IMG-20220925-WA00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420888"/>
            <a:ext cx="2088232" cy="4176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 descr="C:\Users\ПК\Desktop\фото мастер-класс\IMG-20220925-WA00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2088233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C:\Users\Вера\Desktop\все по КИПу\фото по кипу других садов\IMG-20220925-WA00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1052736"/>
            <a:ext cx="2027064" cy="4054128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</p:pic>
      <p:pic>
        <p:nvPicPr>
          <p:cNvPr id="2051" name="Picture 3" descr="C:\Users\Вера\Desktop\все по КИПу\фото по кипу других садов\IMG-20220925-WA00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420888"/>
            <a:ext cx="2088232" cy="4176464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68029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К\Desktop\1610485493_3-p-fon-dlya-slaidov-v-prezentatsiyu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076" y="-360623"/>
            <a:ext cx="9352995" cy="7173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3528392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sz="4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544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82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 Мастер-класс «Кинезиологические упражнения для дошкольников»  </vt:lpstr>
      <vt:lpstr>Выполнение упражнений по показу </vt:lpstr>
      <vt:lpstr>По карточкам  схемы упражнений уже с имеющимися знаниями</vt:lpstr>
      <vt:lpstr>Кинезиологическая сказка  «Лесные истории»  </vt:lpstr>
      <vt:lpstr> Мастер-класс «Как выполнять артикуляционную гимнастику»  </vt:lpstr>
      <vt:lpstr>Индивидуальные консультации в дистанционном режиме 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Вера</cp:lastModifiedBy>
  <cp:revision>67</cp:revision>
  <dcterms:created xsi:type="dcterms:W3CDTF">2022-09-21T12:16:59Z</dcterms:created>
  <dcterms:modified xsi:type="dcterms:W3CDTF">2022-11-28T17:49:48Z</dcterms:modified>
</cp:coreProperties>
</file>