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2799" cy="687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467544" y="692696"/>
            <a:ext cx="8424936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№ 33 «Звёздочка»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униципального образования Абинский район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2564904"/>
            <a:ext cx="8424936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 «Система работы учителя-логопеда с родителями (законными представителями) в рамках деятельности 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консультационного центра»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4509120"/>
            <a:ext cx="4860032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Учитель-логопед Карпова Елена Ивановна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799" y="0"/>
            <a:ext cx="9192799" cy="687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620688"/>
            <a:ext cx="4203390" cy="5604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2392" y="773088"/>
            <a:ext cx="4203390" cy="5604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556792"/>
            <a:ext cx="4389512" cy="3292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799" y="0"/>
            <a:ext cx="9192799" cy="687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76672"/>
            <a:ext cx="4320480" cy="5760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76672"/>
            <a:ext cx="3960440" cy="5280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2799" cy="687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 l="21628" t="20070" r="22892" b="11356"/>
          <a:stretch>
            <a:fillRect/>
          </a:stretch>
        </p:blipFill>
        <p:spPr bwMode="auto">
          <a:xfrm>
            <a:off x="4211960" y="3933056"/>
            <a:ext cx="3563888" cy="24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print"/>
          <a:srcRect l="4340" t="4632" r="1908" b="5816"/>
          <a:stretch>
            <a:fillRect/>
          </a:stretch>
        </p:blipFill>
        <p:spPr bwMode="auto">
          <a:xfrm>
            <a:off x="755576" y="476672"/>
            <a:ext cx="6372200" cy="342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2799" cy="687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 l="3623" t="13913" r="2169" b="5528"/>
          <a:stretch>
            <a:fillRect/>
          </a:stretch>
        </p:blipFill>
        <p:spPr bwMode="auto">
          <a:xfrm>
            <a:off x="1115616" y="476672"/>
            <a:ext cx="6739949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3789040"/>
            <a:ext cx="3553145" cy="2667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5" cstate="print"/>
          <a:srcRect l="3846" t="6841"/>
          <a:stretch>
            <a:fillRect/>
          </a:stretch>
        </p:blipFill>
        <p:spPr bwMode="auto">
          <a:xfrm>
            <a:off x="1331640" y="3789040"/>
            <a:ext cx="3600400" cy="1961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2799" cy="687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692696"/>
            <a:ext cx="4224469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 l="11770" r="9965"/>
          <a:stretch>
            <a:fillRect/>
          </a:stretch>
        </p:blipFill>
        <p:spPr bwMode="auto">
          <a:xfrm>
            <a:off x="4788024" y="2276872"/>
            <a:ext cx="3888432" cy="3726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2799" cy="687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836712"/>
            <a:ext cx="1703115" cy="1703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836712"/>
            <a:ext cx="1666156" cy="1666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555776" y="3861048"/>
            <a:ext cx="572412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Наши контакты:</a:t>
            </a:r>
          </a:p>
          <a:p>
            <a:pPr fontAlgn="base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Телефон: 8 900 298 4518.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E-mail:detsky.sad33@yandex.ru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Сайт: https://33sad.ru/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836712"/>
            <a:ext cx="1765995" cy="1765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395536" y="2492896"/>
            <a:ext cx="2880320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Страничка КЦ на сайте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03848" y="2564904"/>
            <a:ext cx="2880320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Здесь Вы можете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оставить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заявку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12160" y="2636912"/>
            <a:ext cx="2880320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Страничка учителя-логопеда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2799" cy="687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187624" y="1268760"/>
            <a:ext cx="6840760" cy="41044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800" y="0"/>
            <a:ext cx="9192799" cy="687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76872"/>
            <a:ext cx="5273025" cy="3187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772816"/>
            <a:ext cx="3393635" cy="4524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539552" y="620688"/>
            <a:ext cx="7632848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Кабинет учителя - логопеда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800" y="0"/>
            <a:ext cx="9192799" cy="687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96752"/>
            <a:ext cx="5173083" cy="3879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8976" y="908720"/>
            <a:ext cx="3888432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800" y="0"/>
            <a:ext cx="9192799" cy="687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8680"/>
            <a:ext cx="4320480" cy="3243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76817" y="4005064"/>
            <a:ext cx="6867183" cy="2852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620688"/>
            <a:ext cx="4224469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799" y="0"/>
            <a:ext cx="9192799" cy="687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48680"/>
            <a:ext cx="3015258" cy="4020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51520" y="4725144"/>
            <a:ext cx="2880320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Кабинет педагога-психолога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548680"/>
            <a:ext cx="3156298" cy="2369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491880" y="2636912"/>
            <a:ext cx="2880320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Музыкальный зал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5" y="3667386"/>
            <a:ext cx="3240360" cy="2161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3563888" y="5733256"/>
            <a:ext cx="2880320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Спортивный зал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1340768"/>
            <a:ext cx="2313515" cy="308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6588224" y="4797152"/>
            <a:ext cx="2555776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Сенсорная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комната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799" y="0"/>
            <a:ext cx="9192799" cy="687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3347864" y="5589240"/>
            <a:ext cx="2880320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МБДОУ детский сад № 1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Г. Абинск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122" name="Picture 2" descr="https://avatars.mds.yandex.net/get-altay/859900/2a0000015e9ef07e615e8b3fba0504e73b7a/L_heigh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557" y="730426"/>
            <a:ext cx="8614915" cy="48588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799" y="0"/>
            <a:ext cx="9192799" cy="687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76672"/>
            <a:ext cx="6984776" cy="5238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799" y="0"/>
            <a:ext cx="9192799" cy="687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620688"/>
            <a:ext cx="4221392" cy="5628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620688"/>
            <a:ext cx="3888432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799" y="0"/>
            <a:ext cx="9192799" cy="687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48680"/>
            <a:ext cx="8061920" cy="6046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84</Words>
  <Application>Microsoft Office PowerPoint</Application>
  <PresentationFormat>Экран (4:3)</PresentationFormat>
  <Paragraphs>21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15</cp:revision>
  <dcterms:created xsi:type="dcterms:W3CDTF">2023-10-12T07:36:07Z</dcterms:created>
  <dcterms:modified xsi:type="dcterms:W3CDTF">2023-10-13T05:32:52Z</dcterms:modified>
</cp:coreProperties>
</file>