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4249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33 «Звёздочка»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униципального образования Абинский район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84249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«Система работы учителя-логопеда с родителями (законными представителями) в рамках деятельности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консультационного центра»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509120"/>
            <a:ext cx="486003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Карпова Елена Ивановна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203390" cy="560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392" y="773088"/>
            <a:ext cx="4203390" cy="560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4389512" cy="329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21628" t="20070" r="22892" b="11356"/>
          <a:stretch>
            <a:fillRect/>
          </a:stretch>
        </p:blipFill>
        <p:spPr bwMode="auto">
          <a:xfrm>
            <a:off x="4211960" y="3933056"/>
            <a:ext cx="3563888" cy="24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4340" t="4632" r="1908" b="5816"/>
          <a:stretch>
            <a:fillRect/>
          </a:stretch>
        </p:blipFill>
        <p:spPr bwMode="auto">
          <a:xfrm>
            <a:off x="755576" y="476672"/>
            <a:ext cx="6372200" cy="34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623" t="13913" r="2169" b="5528"/>
          <a:stretch>
            <a:fillRect/>
          </a:stretch>
        </p:blipFill>
        <p:spPr bwMode="auto">
          <a:xfrm>
            <a:off x="1115616" y="476672"/>
            <a:ext cx="67399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89040"/>
            <a:ext cx="3553145" cy="266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3846" t="6841"/>
          <a:stretch>
            <a:fillRect/>
          </a:stretch>
        </p:blipFill>
        <p:spPr bwMode="auto">
          <a:xfrm>
            <a:off x="1331640" y="3789040"/>
            <a:ext cx="3600400" cy="19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1770" r="9965"/>
          <a:stretch>
            <a:fillRect/>
          </a:stretch>
        </p:blipFill>
        <p:spPr bwMode="auto">
          <a:xfrm>
            <a:off x="4788024" y="2276872"/>
            <a:ext cx="3888432" cy="372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1703115" cy="17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836712"/>
            <a:ext cx="1666156" cy="16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55776" y="3861048"/>
            <a:ext cx="57241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Наши контакты: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Телефон: 8 900 298 4518.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E-mail:detsky.sad33@yandex.ru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Сайт: https://33sad.ru/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36712"/>
            <a:ext cx="1765995" cy="176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2492896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Страничка КЦ на сайте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564904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Здесь Вы можете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оставить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заявку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36912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Страничка учителя-логопеда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87624" y="1268760"/>
            <a:ext cx="6840760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0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273025" cy="318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3393635" cy="452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620688"/>
            <a:ext cx="76328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учителя - логопеда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0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173083" cy="387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976" y="90872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00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320480" cy="324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17" y="4005064"/>
            <a:ext cx="6867183" cy="28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015258" cy="402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725144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 педагога-психолога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8680"/>
            <a:ext cx="3156298" cy="236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91880" y="2636912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Музыкальный зал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3667386"/>
            <a:ext cx="3240360" cy="21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63888" y="5733256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Спортивный зал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340768"/>
            <a:ext cx="2313515" cy="30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588224" y="4797152"/>
            <a:ext cx="25557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Сенсорная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комната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347864" y="5589240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МБДОУ детский сад № 1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Г. Абинск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avatars.mds.yandex.net/get-altay/859900/2a0000015e9ef07e615e8b3fba0504e73b7a/L_he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57" y="730426"/>
            <a:ext cx="8614915" cy="485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221392" cy="562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9" y="0"/>
            <a:ext cx="9192799" cy="68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61920" cy="604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2023-10-12T07:36:07Z</dcterms:created>
  <dcterms:modified xsi:type="dcterms:W3CDTF">2023-10-13T05:32:52Z</dcterms:modified>
</cp:coreProperties>
</file>