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72" r:id="rId3"/>
    <p:sldId id="273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21" y="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A30EF-B3BD-4D0D-A5C5-ECBC376BCA78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5CACF-B732-421C-B889-288A724252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893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../word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38446" y="2214554"/>
            <a:ext cx="810555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«Алгоритм организации взаимодействия с родителями в рамках выездной консультативной службы</a:t>
            </a:r>
            <a:r>
              <a:rPr lang="ru-RU" sz="28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</a:p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Учитель-дефектолог</a:t>
            </a:r>
            <a:endParaRPr lang="ru-RU" sz="1600" b="1" i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cs typeface="Tahoma" pitchFamily="34" charset="0"/>
            </a:endParaRPr>
          </a:p>
          <a:p>
            <a:pPr algn="r"/>
            <a:r>
              <a:rPr lang="ru-RU" sz="16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МБДОУ ЦРР – детского сада  № 37</a:t>
            </a:r>
          </a:p>
          <a:p>
            <a:pPr algn="r"/>
            <a:r>
              <a:rPr lang="ru-RU" sz="16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Шевченко О.А.</a:t>
            </a:r>
            <a:endParaRPr lang="ru-RU" sz="1600" b="1" i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357166"/>
            <a:ext cx="6572296" cy="114300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МУНИЦИПАЛЬНОЕ БЮДЖЕТНОЕ ДОШКОЛЬНОЕ ОБРАЗОВАТЕЛЬНОЕ УЧРЕЖДЕНИЕ ЦЕНТР РАЗВИТИЯ РЕБЕНКА – ДЕТСКИЙ САД № 37 МУНИЦИПАЛЬНОГО ОБРАЗОВАНИЯ АБИНСКИЙ РАЙОН</a:t>
            </a:r>
            <a:endParaRPr lang="ru-RU" sz="1400" b="1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7">
                    <a14:imgEffect>
                      <a14:backgroundRemoval t="36068" b="70573" l="18960" r="36091">
                        <a14:foregroundMark x1="23280" y1="45964" x2="23280" y2="45964"/>
                        <a14:foregroundMark x1="25329" y1="43359" x2="25329" y2="43359"/>
                        <a14:foregroundMark x1="27672" y1="41406" x2="27672" y2="41406"/>
                        <a14:foregroundMark x1="30234" y1="42708" x2="30234" y2="42708"/>
                        <a14:foregroundMark x1="32357" y1="45833" x2="32357" y2="45833"/>
                        <a14:foregroundMark x1="33675" y1="50260" x2="33675" y2="50260"/>
                        <a14:foregroundMark x1="22035" y1="50130" x2="22035" y2="50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9645" t="36826" r="64437" b="30108"/>
          <a:stretch/>
        </p:blipFill>
        <p:spPr bwMode="auto">
          <a:xfrm>
            <a:off x="785786" y="0"/>
            <a:ext cx="1970690" cy="2301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xmlns="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38446" y="0"/>
            <a:ext cx="81055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260648"/>
            <a:ext cx="64087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Алгоритм работы:</a:t>
            </a:r>
          </a:p>
          <a:p>
            <a:pPr algn="ctr"/>
            <a:endParaRPr lang="ru-RU" b="1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дата и время приезда специалистов заранее согласовывается через сетевого партнера и сообщается родителям (законным представителям), вывешивается объявление, рассылается информация;</a:t>
            </a:r>
          </a:p>
          <a:p>
            <a:pPr algn="just"/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проводится предварительный опрос родителей с помощью google-формы или в телефонном режиме (по желанию);</a:t>
            </a:r>
          </a:p>
          <a:p>
            <a:pPr algn="just"/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выбор специалистов по запросу родителей, определяется форма работы: индивидуальная, групповая, составляется план-конспект мероприятия.</a:t>
            </a:r>
          </a:p>
          <a:p>
            <a:pPr algn="just"/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1600" dirty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/>
          <a:srcRect l="8145" t="13461" r="64829" b="17240"/>
          <a:stretch>
            <a:fillRect/>
          </a:stretch>
        </p:blipFill>
        <p:spPr bwMode="auto">
          <a:xfrm>
            <a:off x="611560" y="3300223"/>
            <a:ext cx="2376548" cy="342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l="20554" t="13860" r="50387" b="18101"/>
          <a:stretch>
            <a:fillRect/>
          </a:stretch>
        </p:blipFill>
        <p:spPr bwMode="auto">
          <a:xfrm>
            <a:off x="3419872" y="3356992"/>
            <a:ext cx="2520281" cy="3319393"/>
          </a:xfrm>
          <a:prstGeom prst="rect">
            <a:avLst/>
          </a:prstGeom>
          <a:noFill/>
          <a:ln w="9525">
            <a:solidFill>
              <a:srgbClr val="6600FF"/>
            </a:solidFill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 l="19485" t="12200" r="49330" b="10941"/>
          <a:stretch>
            <a:fillRect/>
          </a:stretch>
        </p:blipFill>
        <p:spPr bwMode="auto">
          <a:xfrm>
            <a:off x="6372200" y="3284984"/>
            <a:ext cx="2483767" cy="3406035"/>
          </a:xfrm>
          <a:prstGeom prst="rect">
            <a:avLst/>
          </a:prstGeom>
          <a:noFill/>
          <a:ln w="9525">
            <a:solidFill>
              <a:srgbClr val="6600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38446" y="0"/>
            <a:ext cx="81055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95736" y="260648"/>
            <a:ext cx="662473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Алгоритм работы</a:t>
            </a:r>
          </a:p>
          <a:p>
            <a:pPr algn="ctr"/>
            <a:endParaRPr lang="ru-RU" sz="1600" b="1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Порядок работы специалистов на выезде:</a:t>
            </a:r>
            <a:br>
              <a:rPr lang="ru-RU" sz="16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1600" b="1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Tx/>
              <a:buChar char="-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приветствие родителей (родителя), вступительное слово о  работе Центра консультационной поддержки семьи «Гармония», представление специалистов;</a:t>
            </a:r>
          </a:p>
          <a:p>
            <a:pPr algn="just">
              <a:buFontTx/>
              <a:buChar char="-"/>
            </a:pPr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Tx/>
              <a:buChar char="-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заполнение присутствующими Листа регистрации родителей, где они дают согласие на ведение видео и фотосъемки (отказавшегося родителя не фотографируют и не снимают);</a:t>
            </a:r>
          </a:p>
          <a:p>
            <a:pPr algn="just">
              <a:buFontTx/>
              <a:buChar char="-"/>
            </a:pPr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Tx/>
              <a:buChar char="-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проведение мероприятия: запланированное групповое или индивидуальное консультирование родителей;</a:t>
            </a:r>
          </a:p>
          <a:p>
            <a:pPr algn="just">
              <a:buFontTx/>
              <a:buChar char="-"/>
            </a:pPr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Tx/>
              <a:buChar char="-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групповой работе, в конце встречи заполнение желающими родителями Бланка обращения на консультацию к специалисту;</a:t>
            </a:r>
          </a:p>
          <a:p>
            <a:pPr algn="just">
              <a:buFontTx/>
              <a:buChar char="-"/>
            </a:pPr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Tx/>
              <a:buChar char="-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подведение итога встречи, рефлексия, обсуждение темы для будущей встречи;</a:t>
            </a:r>
          </a:p>
          <a:p>
            <a:pPr algn="just">
              <a:buFontTx/>
              <a:buChar char="-"/>
            </a:pPr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Tx/>
              <a:buChar char="-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проведение опроса родителей о качестве проведенного мероприятия или консультации (заполняется Лист отзыва в бумажном или электронном варианте через google-форму);</a:t>
            </a:r>
          </a:p>
          <a:p>
            <a:pPr algn="just">
              <a:buFontTx/>
              <a:buChar char="-"/>
            </a:pPr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вручение информационных буклетов, памяток.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112</Words>
  <Application>Microsoft Office PowerPoint</Application>
  <PresentationFormat>Экран (4:3)</PresentationFormat>
  <Paragraphs>31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Вера</cp:lastModifiedBy>
  <cp:revision>91</cp:revision>
  <dcterms:created xsi:type="dcterms:W3CDTF">2022-09-21T12:16:59Z</dcterms:created>
  <dcterms:modified xsi:type="dcterms:W3CDTF">2023-09-08T18:10:54Z</dcterms:modified>
</cp:coreProperties>
</file>