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21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../word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«Алгоритм организации взаимодействия с родителями в рамках выездной консультативной службы</a:t>
            </a:r>
            <a:r>
              <a:rPr lang="ru-RU" sz="28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Учитель-дефектолог</a:t>
            </a:r>
            <a:endParaRPr lang="ru-RU" sz="16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Шевченко О.А.</a:t>
            </a:r>
            <a:endParaRPr lang="ru-RU" sz="16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7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260648"/>
            <a:ext cx="64087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Алгоритм работы:</a:t>
            </a:r>
          </a:p>
          <a:p>
            <a:pPr algn="ctr"/>
            <a:endParaRPr lang="ru-RU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дата и время приезда специалистов заранее согласовывается через сетевого партнера и сообщается родителям (законным представителям), вывешивается объявление, рассылается информация;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проводится предварительный опрос родителей с помощью google-формы или в телефонном режиме (по желанию);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выбор специалистов по запросу родителей, определяется форма работы: индивидуальная, групповая, составляется план-конспект мероприятия.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 l="8145" t="13461" r="64829" b="17240"/>
          <a:stretch>
            <a:fillRect/>
          </a:stretch>
        </p:blipFill>
        <p:spPr bwMode="auto">
          <a:xfrm>
            <a:off x="611560" y="3300223"/>
            <a:ext cx="2376548" cy="342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20554" t="13860" r="50387" b="18101"/>
          <a:stretch>
            <a:fillRect/>
          </a:stretch>
        </p:blipFill>
        <p:spPr bwMode="auto">
          <a:xfrm>
            <a:off x="3419872" y="3356992"/>
            <a:ext cx="2520281" cy="3319393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 l="19485" t="12200" r="49330" b="10941"/>
          <a:stretch>
            <a:fillRect/>
          </a:stretch>
        </p:blipFill>
        <p:spPr bwMode="auto">
          <a:xfrm>
            <a:off x="6372200" y="3284984"/>
            <a:ext cx="2483767" cy="3406035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60648"/>
            <a:ext cx="66247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Алгоритм работы</a:t>
            </a:r>
          </a:p>
          <a:p>
            <a:pPr algn="ctr"/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Порядок работы специалистов на выезде:</a:t>
            </a:r>
            <a:b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приветствие родителей (родителя), вступительное слово о  работе Центра консультационной поддержки семьи «Гармония», представление специалистов;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заполнение присутствующими Листа регистрации родителей, где они дают согласие на ведение видео и фотосъемки (отказавшегося родителя не фотографируют и не снимают);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мероприятия: запланированное групповое или индивидуальное консультирование родителей;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групповой работе, в конце встречи заполнение желающими родителями Бланка обращения на консультацию к специалисту;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подведение итога встречи, рефлексия, обсуждение темы для будущей встречи;</a:t>
            </a:r>
          </a:p>
          <a:p>
            <a:pPr algn="just">
              <a:buFontTx/>
              <a:buChar char="-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опроса родителей о качестве проведенного мероприятия или консультации (заполняется Лист отзыва в бумажном или электронном варианте через google-форму);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вручение информационных буклетов, памяток.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112</Words>
  <Application>Microsoft Office PowerPoint</Application>
  <PresentationFormat>Экран (4:3)</PresentationFormat>
  <Paragraphs>31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91</cp:revision>
  <dcterms:created xsi:type="dcterms:W3CDTF">2022-09-21T12:16:59Z</dcterms:created>
  <dcterms:modified xsi:type="dcterms:W3CDTF">2023-09-08T18:10:54Z</dcterms:modified>
</cp:coreProperties>
</file>