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1" r:id="rId3"/>
    <p:sldId id="263" r:id="rId4"/>
    <p:sldId id="264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7" r:id="rId15"/>
    <p:sldId id="275" r:id="rId16"/>
    <p:sldId id="276" r:id="rId17"/>
    <p:sldId id="257" r:id="rId18"/>
    <p:sldId id="25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87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A30EF-B3BD-4D0D-A5C5-ECBC376BCA78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5CACF-B732-421C-B889-288A724252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932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2214554"/>
            <a:ext cx="810555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Интерактивные игры, </a:t>
            </a:r>
            <a:r>
              <a:rPr lang="ru-RU" sz="24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как средство речевого развития детей дошкольного возраста в консультационной деятельности  </a:t>
            </a:r>
            <a:endParaRPr lang="ru-RU" sz="2400" b="1" i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учителя-логопеда </a:t>
            </a:r>
            <a:r>
              <a:rPr lang="ru-RU" sz="24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Центра консультационной поддержки семьи «Гармония</a:t>
            </a:r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»</a:t>
            </a: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Подготовил: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учитель-логопед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МБДОУ ЦРР – детского сада  № 37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Макаренко С.Б.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357166"/>
            <a:ext cx="6572296" cy="114300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МУНИЦИПАЛЬНОЕ БЮДЖЕТНОЕ ДОШКОЛЬНОЕ ОБРАЗОВАТЕЛЬНОЕ УЧРЕЖДЕНИЕ ЦЕНТР РАЗВИТИЯ РЕБЕНКА – ДЕТСКИЙ САД № 37 МУНИЦИПАЛЬНОГО ОБРАЗОВАНИЯ АБИНСКИЙ РАЙОН</a:t>
            </a:r>
            <a:endParaRPr lang="ru-RU" sz="1400" b="1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068" b="70573" l="18960" r="36091">
                        <a14:foregroundMark x1="23280" y1="45964" x2="23280" y2="45964"/>
                        <a14:foregroundMark x1="25329" y1="43359" x2="25329" y2="43359"/>
                        <a14:foregroundMark x1="27672" y1="41406" x2="27672" y2="41406"/>
                        <a14:foregroundMark x1="30234" y1="42708" x2="30234" y2="42708"/>
                        <a14:foregroundMark x1="32357" y1="45833" x2="32357" y2="45833"/>
                        <a14:foregroundMark x1="33675" y1="50260" x2="33675" y2="50260"/>
                        <a14:foregroundMark x1="22035" y1="50130" x2="22035" y2="50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45" t="36826" r="64437" b="30108"/>
          <a:stretch/>
        </p:blipFill>
        <p:spPr bwMode="auto">
          <a:xfrm>
            <a:off x="785786" y="0"/>
            <a:ext cx="1970690" cy="2301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841" y="-1215568"/>
            <a:ext cx="9373636" cy="806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Игра, направленная на расширение глагольного словаря </a:t>
            </a:r>
            <a:r>
              <a:rPr lang="ru-RU" sz="2800" b="1" i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«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Труд весной</a:t>
            </a:r>
            <a:r>
              <a:rPr lang="ru-RU" sz="2800" b="1" i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»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3314" name="Picture 2" descr="C:\Users\ПК\Desktop\Скриншот 21-09-2022 1806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2660898" cy="2291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15" name="Picture 3" descr="C:\Users\ПК\Desktop\Скриншот 21-09-2022 1807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200" y="2395736"/>
            <a:ext cx="3370316" cy="2639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16" name="Picture 4" descr="C:\Users\ПК\Desktop\Скриншот 21-09-2022 1807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604" y="4568884"/>
            <a:ext cx="2993225" cy="2276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0212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636" y="-1231099"/>
            <a:ext cx="9373636" cy="806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Из предложенных вариантов выбрать нужное, соотнести текст загадки с помощью картинки-отгадки в игре </a:t>
            </a:r>
            <a:b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i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«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Путешествие по временам года</a:t>
            </a:r>
            <a:r>
              <a:rPr lang="ru-RU" sz="2800" b="1" i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»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4338" name="Picture 2" descr="C:\Users\ПК\Desktop\Скриншот 21-09-2022 1811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685" y="1268760"/>
            <a:ext cx="2600333" cy="1964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39" name="Picture 3" descr="C:\Users\ПК\Desktop\Скриншот 21-09-2022 1812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648" y="1706809"/>
            <a:ext cx="2613093" cy="20302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40" name="Picture 4" descr="C:\Users\ПК\Desktop\Скриншот 21-09-2022 1812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684" y="2801350"/>
            <a:ext cx="2510535" cy="19030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41" name="Picture 5" descr="C:\Users\ПК\Desktop\Скриншот 21-09-2022 18140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766" y="4071042"/>
            <a:ext cx="2838109" cy="21109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894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636" y="-1231099"/>
            <a:ext cx="9373636" cy="806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"/>
            <a:ext cx="8229600" cy="1961135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 для обогащения и развития словарного запаса</a:t>
            </a:r>
            <a:b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i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«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 что одеты дети?</a:t>
            </a:r>
            <a:r>
              <a:rPr lang="ru-RU" sz="2800" b="1" i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»</a:t>
            </a:r>
            <a:r>
              <a:rPr lang="ru-RU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/>
            </a:r>
            <a:br>
              <a:rPr lang="ru-RU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</a:br>
            <a:r>
              <a:rPr lang="ru-RU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/>
            </a:r>
            <a:br>
              <a:rPr lang="ru-RU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</a:b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5362" name="Picture 2" descr="C:\Users\ПК\Desktop\Скриншот 21-09-2022 2008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2821610" cy="2104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3" name="Picture 3" descr="C:\Users\ПК\Desktop\Скриншот 21-09-2022 2009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1526"/>
            <a:ext cx="2843808" cy="21456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4" name="Picture 4" descr="C:\Users\ПК\Desktop\Скриншот 21-09-2022 2009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172" y="1735491"/>
            <a:ext cx="2843233" cy="21317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5" name="Picture 5" descr="C:\Users\ПК\Desktop\Скриншот 21-09-2022 20095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183" y="908720"/>
            <a:ext cx="2760294" cy="2104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6" name="Picture 6" descr="C:\Users\ПК\Desktop\Скриншот 21-09-2022 20102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728" y="3573016"/>
            <a:ext cx="2840309" cy="2125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7" name="Picture 7" descr="C:\Users\ПК\Desktop\Скриншот 21-09-2022 20104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404" y="3918830"/>
            <a:ext cx="2830876" cy="21610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6540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370" y="-1492478"/>
            <a:ext cx="9373636" cy="835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216024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 для обогащения и развития словарного запаса </a:t>
            </a:r>
            <a:b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i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«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Разложи вещи</a:t>
            </a:r>
            <a:r>
              <a:rPr lang="ru-RU" sz="2800" b="1" i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»</a:t>
            </a:r>
            <a:r>
              <a:rPr lang="ru-RU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/>
            </a:r>
            <a:br>
              <a:rPr lang="ru-RU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</a:br>
            <a:r>
              <a:rPr lang="ru-RU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/>
            </a:r>
            <a:br>
              <a:rPr lang="ru-RU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</a:b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6386" name="Picture 2" descr="C:\Users\ПК\Desktop\Скриншот 21-09-2022 20153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7" t="-303" r="25185" b="303"/>
          <a:stretch/>
        </p:blipFill>
        <p:spPr bwMode="auto">
          <a:xfrm>
            <a:off x="3563888" y="973814"/>
            <a:ext cx="2029188" cy="3211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7" name="Picture 3" descr="C:\Users\ПК\Desktop\Скриншот 21-09-2022 2015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56636"/>
            <a:ext cx="2880320" cy="23645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8" name="Picture 4" descr="C:\Users\ПК\Desktop\Скриншот 21-09-2022 2016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0" y="971016"/>
            <a:ext cx="2891401" cy="2200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9" name="Picture 5" descr="C:\Users\ПК\Desktop\Скриншот 21-09-2022 20164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077072"/>
            <a:ext cx="3312368" cy="2513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040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70" y="-1501254"/>
            <a:ext cx="9373636" cy="835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1683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 для обогащения и развития словарного запаса </a:t>
            </a:r>
            <a:b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i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«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 грибами</a:t>
            </a:r>
            <a:r>
              <a:rPr lang="ru-RU" sz="2800" b="1" i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»</a:t>
            </a:r>
            <a:r>
              <a:rPr lang="ru-RU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/>
            </a:r>
            <a:br>
              <a:rPr lang="ru-RU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</a:br>
            <a:r>
              <a:rPr lang="ru-RU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/>
            </a:r>
            <a:br>
              <a:rPr lang="ru-RU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</a:b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8434" name="Picture 2" descr="C:\Users\ПК\Desktop\Скриншот 21-09-2022 2031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82" y="1052734"/>
            <a:ext cx="2936388" cy="22634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8435" name="Picture 3" descr="C:\Users\ПК\Desktop\Скриншот 21-09-2022 2031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172" y="1052735"/>
            <a:ext cx="3015880" cy="22634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8436" name="Picture 4" descr="C:\Users\ПК\Desktop\Скриншот 21-09-2022 2031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29" y="3998912"/>
            <a:ext cx="2907633" cy="21385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8437" name="Picture 5" descr="C:\Users\ПК\Desktop\Скриншот 21-09-2022 20324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215" y="4024456"/>
            <a:ext cx="2883794" cy="2160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5660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14574"/>
            <a:ext cx="9373636" cy="835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 на развитие связной речи </a:t>
            </a:r>
            <a:r>
              <a:rPr lang="ru-RU" sz="2800" b="1" i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«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Вежливо-невежливо</a:t>
            </a:r>
            <a:r>
              <a:rPr lang="ru-RU" sz="2800" b="1" i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»</a:t>
            </a:r>
            <a:r>
              <a:rPr lang="ru-RU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/>
            </a:r>
            <a:br>
              <a:rPr lang="ru-RU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</a:b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7410" name="Picture 2" descr="C:\Users\ПК\Desktop\Скриншот 21-09-2022 2024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27" y="848077"/>
            <a:ext cx="3498807" cy="28005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411" name="Picture 3" descr="C:\Users\ПК\Desktop\Скриншот 21-09-2022 2024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765" y="848077"/>
            <a:ext cx="3709705" cy="27952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412" name="Picture 4" descr="C:\Users\ПК\Desktop\Скриншот 21-09-2022 2025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95" y="3861048"/>
            <a:ext cx="3489170" cy="26397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413" name="Picture 5" descr="C:\Users\ПК\Desktop\Скриншот 21-09-2022 20252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4" y="3786190"/>
            <a:ext cx="3615685" cy="2687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1670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43134"/>
            <a:ext cx="9373636" cy="835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Игра, направленная на активизацию знаний детей по литературным произведениям </a:t>
            </a:r>
            <a:r>
              <a:rPr lang="ru-RU" sz="2800" b="1" i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«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гостях у сказки</a:t>
            </a:r>
            <a:r>
              <a:rPr lang="ru-RU" sz="2800" b="1" i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»</a:t>
            </a:r>
            <a:r>
              <a:rPr lang="ru-RU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/>
            </a:r>
            <a:br>
              <a:rPr lang="ru-RU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</a:b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9458" name="Picture 2" descr="C:\Users\ПК\Desktop\Скриншот 21-09-2022 2038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928670"/>
            <a:ext cx="3391786" cy="2565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9459" name="Picture 3" descr="C:\Users\ПК\Desktop\Скриншот 21-09-2022 2038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011" y="3876640"/>
            <a:ext cx="3338977" cy="2481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9460" name="Picture 4" descr="C:\Users\ПК\Desktop\Скриншот 21-09-2022 2038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929066"/>
            <a:ext cx="3361354" cy="24969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9461" name="Picture 5" descr="C:\Users\ПК\Desktop\Скриншот 21-09-2022 20385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70" y="928670"/>
            <a:ext cx="3380076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8509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93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83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769"/>
            <a:ext cx="9144000" cy="6985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 на развитие фонематического слуха</a:t>
            </a:r>
            <a:b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i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«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Угадай звуки весны</a:t>
            </a:r>
            <a:r>
              <a:rPr lang="ru-RU" sz="2800" b="1" i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»</a:t>
            </a:r>
            <a:r>
              <a:rPr lang="ru-RU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/>
            </a:r>
            <a:br>
              <a:rPr lang="ru-RU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</a:b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 descr="C:\Users\ПК\Desktop\Скриншот 21-09-2022 1647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428666"/>
            <a:ext cx="4392488" cy="32541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C:\Users\ПК\Desktop\Скриншот 21-09-2022 1651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01008"/>
            <a:ext cx="4279863" cy="3187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596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7885"/>
            <a:ext cx="9144000" cy="705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 на развитие фонематического слуха</a:t>
            </a:r>
            <a:b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i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«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Звуки строительных инструментов</a:t>
            </a:r>
            <a:r>
              <a:rPr lang="ru-RU" sz="2800" b="1" i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»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2" name="Picture 2" descr="C:\Users\ПК\Desktop\Скриншот 21-09-2022 1656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4271580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C:\Users\ПК\Desktop\Скриншот 21-09-2022 1657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501008"/>
            <a:ext cx="4244723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8225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9227"/>
            <a:ext cx="9144000" cy="7227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 для подготовки к обучению грамоте</a:t>
            </a:r>
            <a:b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i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«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Знакомство с буквой</a:t>
            </a:r>
            <a:r>
              <a:rPr lang="ru-RU" sz="2800" b="1" i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»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6" name="Picture 2" descr="C:\Users\ПК\Desktop\Скриншот 21-09-2022 1711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21" y="4429132"/>
            <a:ext cx="2993681" cy="2041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7" name="Picture 3" descr="C:\Users\ПК\Desktop\Скриншот 21-09-2022 1711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4572008"/>
            <a:ext cx="3307750" cy="1920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8" name="Picture 4" descr="C:\Users\ПК\Desktop\Скриншот 21-09-2022 1710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643306" y="4286256"/>
            <a:ext cx="1698213" cy="8437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9" name="Picture 5" descr="C:\Users\ПК\Desktop\Скриншот 21-09-2022 1709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540" y="817001"/>
            <a:ext cx="3646972" cy="2226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50" name="Picture 6" descr="C:\Users\ПК\Desktop\Скриншот 21-09-2022 17085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20" y="2183724"/>
            <a:ext cx="2730814" cy="20310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51" name="Picture 7" descr="C:\Users\ПК\Desktop\Скриншот 21-09-2022 171457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2" y="817001"/>
            <a:ext cx="3040334" cy="2020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6095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1" y="-839647"/>
            <a:ext cx="9144000" cy="767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 для подготовки к обучению грамоте</a:t>
            </a:r>
            <a:b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i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«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Половинки</a:t>
            </a:r>
            <a:r>
              <a:rPr lang="ru-RU" sz="2800" b="1" i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»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194" name="Picture 2" descr="C:\Users\ПК\Desktop\Скриншот 21-09-2022 1729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53" y="938241"/>
            <a:ext cx="2690402" cy="20608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5" name="Picture 3" descr="C:\Users\ПК\Desktop\Скриншот 21-09-2022 1729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359" y="1896657"/>
            <a:ext cx="2712309" cy="22048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6" name="Picture 4" descr="C:\Users\ПК\Desktop\Скриншот 21-09-2022 1730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356992"/>
            <a:ext cx="2696809" cy="22048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7" name="Picture 5" descr="C:\Users\ПК\Desktop\Скриншот 21-09-2022 17302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535572"/>
            <a:ext cx="2610600" cy="20525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2694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903106"/>
            <a:ext cx="9373636" cy="7761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Игра, направленная на формирование притяжательных прилагательных </a:t>
            </a:r>
            <a:r>
              <a:rPr lang="ru-RU" sz="2800" b="1" i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«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Чей? Чья? Чьи?</a:t>
            </a:r>
            <a:r>
              <a:rPr lang="ru-RU" sz="2800" b="1" i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»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218" name="Picture 2" descr="C:\Users\ПК\Desktop\Скриншот 21-09-2022 1736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100256"/>
            <a:ext cx="2917919" cy="21731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19" name="Picture 3" descr="C:\Users\ПК\Desktop\Скриншот 21-09-2022 1737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438" y="2109880"/>
            <a:ext cx="3138764" cy="2326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0" name="Picture 4" descr="C:\Users\ПК\Desktop\Скриншот 21-09-2022 1737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79863"/>
            <a:ext cx="3018998" cy="2239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46138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903106"/>
            <a:ext cx="9373636" cy="7761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Игра, направленная на формирование относительных  форм прилагательных </a:t>
            </a:r>
            <a:r>
              <a:rPr lang="ru-RU" sz="2800" b="1" i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«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 из чего сделано?</a:t>
            </a:r>
            <a:r>
              <a:rPr lang="ru-RU" sz="2800" b="1" i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»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42" name="Picture 2" descr="C:\Users\ПК\Desktop\Скриншот 21-09-2022 1746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2" y="836712"/>
            <a:ext cx="2800989" cy="21407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3" name="Picture 3" descr="C:\Users\ПК\Desktop\Скриншот 21-09-2022 1746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055034"/>
            <a:ext cx="2967730" cy="2238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4" name="Picture 4" descr="C:\Users\ПК\Desktop\Скриншот 21-09-2022 1747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302" y="4293096"/>
            <a:ext cx="3034107" cy="2276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5648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636" y="-906183"/>
            <a:ext cx="9373636" cy="7761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050" y="-2532"/>
            <a:ext cx="8229600" cy="112727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Игра, направленная на формирование знаний об обобщающих понятиях, исключить ненужное </a:t>
            </a:r>
            <a:b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i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«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Четвертый лишний</a:t>
            </a:r>
            <a:r>
              <a:rPr lang="ru-RU" sz="2800" b="1" i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»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266" name="Picture 2" descr="C:\Users\ПК\Desktop\Скриншот 21-09-2022 1754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4" y="1150145"/>
            <a:ext cx="3150893" cy="23121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7" name="Picture 3" descr="C:\Users\ПК\Desktop\Скриншот 21-09-2022 1754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075" y="3839399"/>
            <a:ext cx="3047575" cy="2291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8" name="Picture 4" descr="C:\Users\ПК\Desktop\Скриншот 21-09-2022 1754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5" y="3789040"/>
            <a:ext cx="3183903" cy="23983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9" name="Picture 5" descr="C:\Users\ПК\Desktop\Скриншот 21-09-2022 1755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093" y="1124744"/>
            <a:ext cx="3071538" cy="23121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22050" y="0"/>
            <a:ext cx="8229600" cy="836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815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841" y="-906183"/>
            <a:ext cx="9373636" cy="7761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346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Игра, направленная на формирование образования окончаний существительных родительного падежа </a:t>
            </a:r>
            <a:b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i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«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Кто пропал на скотном дворе?</a:t>
            </a:r>
            <a:r>
              <a:rPr lang="ru-RU" sz="2800" b="1" i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»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2290" name="Picture 2" descr="C:\Users\ПК\Desktop\Скриншот 21-09-2022 1800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56992"/>
            <a:ext cx="4659380" cy="33768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1" name="Picture 3" descr="C:\Users\ПК\Desktop\Скриншот 21-09-2022 1800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3460"/>
            <a:ext cx="4260364" cy="31218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2668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193</Words>
  <Application>Microsoft Office PowerPoint</Application>
  <PresentationFormat>Экран (4:3)</PresentationFormat>
  <Paragraphs>25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Игра на развитие фонематического слуха « Угадай звуки весны» </vt:lpstr>
      <vt:lpstr>Игра на развитие фонематического слуха «Звуки строительных инструментов»</vt:lpstr>
      <vt:lpstr>Игра для подготовки к обучению грамоте « Знакомство с буквой»</vt:lpstr>
      <vt:lpstr>Игра для подготовки к обучению грамоте « Половинки»</vt:lpstr>
      <vt:lpstr>Игра, направленная на формирование притяжательных прилагательных « Чей? Чья? Чьи?»</vt:lpstr>
      <vt:lpstr>Игра, направленная на формирование относительных  форм прилагательных « Что из чего сделано?»</vt:lpstr>
      <vt:lpstr>Игра, направленная на формирование знаний об обобщающих понятиях, исключить ненужное  « Четвертый лишний»</vt:lpstr>
      <vt:lpstr>Игра, направленная на формирование образования окончаний существительных родительного падежа  « Кто пропал на скотном дворе?»</vt:lpstr>
      <vt:lpstr>Игра, направленная на расширение глагольного словаря « Труд весной»</vt:lpstr>
      <vt:lpstr>Из предложенных вариантов выбрать нужное, соотнести текст загадки с помощью картинки-отгадки в игре  « Путешествие по временам года»</vt:lpstr>
      <vt:lpstr>Игра для обогащения и развития словарного запаса « Во что одеты дети?»  </vt:lpstr>
      <vt:lpstr>Игра для обогащения и развития словарного запаса  « Разложи вещи»  </vt:lpstr>
      <vt:lpstr>Игра для обогащения и развития словарного запаса  « За грибами»   </vt:lpstr>
      <vt:lpstr>Игра на развитие связной речи « Вежливо-невежливо» </vt:lpstr>
      <vt:lpstr>Игра, направленная на активизацию знаний детей по литературным произведениям « В гостях у сказки»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ПК</cp:lastModifiedBy>
  <cp:revision>39</cp:revision>
  <dcterms:created xsi:type="dcterms:W3CDTF">2022-09-21T12:16:59Z</dcterms:created>
  <dcterms:modified xsi:type="dcterms:W3CDTF">2022-09-25T19:06:11Z</dcterms:modified>
</cp:coreProperties>
</file>