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57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87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2214554"/>
            <a:ext cx="81055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Интерактивные игры, </a:t>
            </a: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как средство речевого развития детей дошкольного возраста в консультационной деятельности  </a:t>
            </a:r>
            <a:endParaRPr lang="ru-RU" sz="2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учителя-логопеда </a:t>
            </a: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Центра консультационной поддержки семьи «Гармония</a:t>
            </a: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Подготовил: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учитель-логопед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детского сада  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Макаренко С.Б.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41" y="-1215568"/>
            <a:ext cx="9373636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Игра, направленная на расширение глагольного словаря 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весной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C:\Users\ПК\Desktop\Скриншот 21-09-2022 180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660898" cy="2291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 descr="C:\Users\ПК\Desktop\Скриншот 21-09-2022 180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00" y="2395736"/>
            <a:ext cx="3370316" cy="2639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C:\Users\ПК\Desktop\Скриншот 21-09-2022 180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04" y="4568884"/>
            <a:ext cx="2993225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21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36" y="-1231099"/>
            <a:ext cx="9373636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предложенных вариантов выбрать нужное, соотнести текст загадки с помощью картинки-отгадки в игре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по временам года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C:\Users\ПК\Desktop\Скриншот 21-09-2022 18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85" y="1268760"/>
            <a:ext cx="2600333" cy="196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39" name="Picture 3" descr="C:\Users\ПК\Desktop\Скриншот 21-09-2022 181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48" y="1706809"/>
            <a:ext cx="2613093" cy="203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 descr="C:\Users\ПК\Desktop\Скриншот 21-09-2022 181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84" y="2801350"/>
            <a:ext cx="2510535" cy="1903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1" name="Picture 5" descr="C:\Users\ПК\Desktop\Скриншот 21-09-2022 181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66" y="4071042"/>
            <a:ext cx="2838109" cy="211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9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36" y="-1231099"/>
            <a:ext cx="9373636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96113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для обогащения и развития словарного запаса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что одеты дети?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C:\Users\ПК\Desktop\Скриншот 21-09-2022 20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821610" cy="210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Picture 3" descr="C:\Users\ПК\Desktop\Скриншот 21-09-2022 200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526"/>
            <a:ext cx="2843808" cy="2145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C:\Users\ПК\Desktop\Скриншот 21-09-2022 2009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72" y="1735491"/>
            <a:ext cx="2843233" cy="2131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5" name="Picture 5" descr="C:\Users\ПК\Desktop\Скриншот 21-09-2022 2009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83" y="908720"/>
            <a:ext cx="2760294" cy="210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6" name="Picture 6" descr="C:\Users\ПК\Desktop\Скриншот 21-09-2022 2010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28" y="3573016"/>
            <a:ext cx="2840309" cy="212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7" name="Picture 7" descr="C:\Users\ПК\Desktop\Скриншот 21-09-2022 2010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04" y="3918830"/>
            <a:ext cx="2830876" cy="2161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54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70" y="-1492478"/>
            <a:ext cx="9373636" cy="83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для обогащения и развития словарного запаса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Разложи вещи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C:\Users\ПК\Desktop\Скриншот 21-09-2022 2015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-303" r="25185" b="303"/>
          <a:stretch/>
        </p:blipFill>
        <p:spPr bwMode="auto">
          <a:xfrm>
            <a:off x="3563888" y="973814"/>
            <a:ext cx="2029188" cy="321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 descr="C:\Users\ПК\Desktop\Скриншот 21-09-2022 20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56636"/>
            <a:ext cx="2880320" cy="236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C:\Users\ПК\Desktop\Скриншот 21-09-2022 201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" y="971016"/>
            <a:ext cx="2891401" cy="220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9" name="Picture 5" descr="C:\Users\ПК\Desktop\Скриншот 21-09-2022 201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12368" cy="2513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4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70" y="-1501254"/>
            <a:ext cx="9373636" cy="83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для обогащения и развития словарного запаса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грибами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C:\Users\ПК\Desktop\Скриншот 21-09-2022 203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2" y="1052734"/>
            <a:ext cx="2936388" cy="226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5" name="Picture 3" descr="C:\Users\ПК\Desktop\Скриншот 21-09-2022 203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72" y="1052735"/>
            <a:ext cx="3015880" cy="226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6" name="Picture 4" descr="C:\Users\ПК\Desktop\Скриншот 21-09-2022 203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9" y="3998912"/>
            <a:ext cx="2907633" cy="2138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7" name="Picture 5" descr="C:\Users\ПК\Desktop\Скриншот 21-09-2022 2032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15" y="4024456"/>
            <a:ext cx="2883794" cy="216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66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574"/>
            <a:ext cx="9373636" cy="83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на развитие связной речи 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Вежливо-невежливо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C:\Users\ПК\Desktop\Скриншот 21-09-2022 202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" y="848077"/>
            <a:ext cx="3498807" cy="2800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3" descr="C:\Users\ПК\Desktop\Скриншот 21-09-2022 202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65" y="848077"/>
            <a:ext cx="3709705" cy="2795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Picture 4" descr="C:\Users\ПК\Desktop\Скриншот 21-09-2022 202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5" y="3861048"/>
            <a:ext cx="3489170" cy="263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5" descr="C:\Users\ПК\Desktop\Скриншот 21-09-2022 2025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86190"/>
            <a:ext cx="3615685" cy="2687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67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134"/>
            <a:ext cx="9373636" cy="83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Игра, направленная на активизацию знаний детей по литературным произведениям 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гостях у сказки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C:\Users\ПК\Desktop\Скриншот 21-09-2022 203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3391786" cy="256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9" name="Picture 3" descr="C:\Users\ПК\Desktop\Скриншот 21-09-2022 203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11" y="3876640"/>
            <a:ext cx="3338977" cy="2481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0" name="Picture 4" descr="C:\Users\ПК\Desktop\Скриншот 21-09-2022 203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3361354" cy="2496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1" name="Picture 5" descr="C:\Users\ПК\Desktop\Скриншот 21-09-2022 2038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928670"/>
            <a:ext cx="338007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50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769"/>
            <a:ext cx="9144000" cy="69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на развитие фонематического слуха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 звуки весны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ПК\Desktop\Скриншот 21-09-2022 164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28666"/>
            <a:ext cx="4392488" cy="325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ПК\Desktop\Скриншот 21-09-2022 165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79863" cy="3187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885"/>
            <a:ext cx="9144000" cy="70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на развитие фонематического слуха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Звуки строительных инструментов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ПК\Desktop\Скриншот 21-09-2022 165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715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ПК\Desktop\Скриншот 21-09-2022 165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24472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22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227"/>
            <a:ext cx="9144000" cy="72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для подготовки к обучению грамоте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буквой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ПК\Desktop\Скриншот 21-09-2022 171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1" y="4429132"/>
            <a:ext cx="2993681" cy="204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ПК\Desktop\Скриншот 21-09-2022 17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3307750" cy="192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ПК\Desktop\Скриншот 21-09-2022 171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43306" y="4286256"/>
            <a:ext cx="1698213" cy="84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ПК\Desktop\Скриншот 21-09-2022 170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40" y="817001"/>
            <a:ext cx="3646972" cy="222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C:\Users\ПК\Desktop\Скриншот 21-09-2022 1708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20" y="2183724"/>
            <a:ext cx="2730814" cy="203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 descr="C:\Users\ПК\Desktop\Скриншот 21-09-2022 1714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" y="817001"/>
            <a:ext cx="3040334" cy="2020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09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" y="-839647"/>
            <a:ext cx="9144000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для подготовки к обучению грамоте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Половинки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Users\ПК\Desktop\Скриншот 21-09-2022 172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3" y="938241"/>
            <a:ext cx="2690402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ПК\Desktop\Скриншот 21-09-2022 172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9" y="1896657"/>
            <a:ext cx="271230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ПК\Desktop\Скриншот 21-09-2022 173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269680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C:\Users\ПК\Desktop\Скриншот 21-09-2022 173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5572"/>
            <a:ext cx="2610600" cy="205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69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03106"/>
            <a:ext cx="9373636" cy="77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Игра, направленная на формирование притяжательных прилагательных 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Чей? Чья? Чьи?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ПК\Desktop\Скриншот 21-09-2022 173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00256"/>
            <a:ext cx="2917919" cy="217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ПК\Desktop\Скриншот 21-09-2022 173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38" y="2109880"/>
            <a:ext cx="3138764" cy="232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ПК\Desktop\Скриншот 21-09-2022 1737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9863"/>
            <a:ext cx="3018998" cy="2239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61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03106"/>
            <a:ext cx="9373636" cy="77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Игра, направленная на формирование относительных  форм прилагательных 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из чего сделано?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C:\Users\ПК\Desktop\Скриншот 21-09-2022 174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" y="836712"/>
            <a:ext cx="2800989" cy="214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ПК\Desktop\Скриншот 21-09-2022 174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55034"/>
            <a:ext cx="2967730" cy="2238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ПК\Desktop\Скриншот 21-09-2022 174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02" y="4293096"/>
            <a:ext cx="3034107" cy="227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64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36" y="-906183"/>
            <a:ext cx="9373636" cy="77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50" y="-2532"/>
            <a:ext cx="8229600" cy="11272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Игра, направленная на формирование знаний об обобщающих понятиях, исключить ненужное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Четвертый лишний</a:t>
            </a: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C:\Users\ПК\Desktop\Скриншот 21-09-2022 175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" y="1150145"/>
            <a:ext cx="3150893" cy="231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ПК\Desktop\Скриншот 21-09-2022 175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75" y="3839399"/>
            <a:ext cx="3047575" cy="229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C:\Users\ПК\Desktop\Скриншот 21-09-2022 175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" y="3789040"/>
            <a:ext cx="3183903" cy="2398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C:\Users\ПК\Desktop\Скриншот 21-09-2022 175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93" y="1124744"/>
            <a:ext cx="3071538" cy="2312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205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41" y="-906183"/>
            <a:ext cx="9373636" cy="77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34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Игра, направленная на формирование образования окончаний существительных родительного падежа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пропал на скотном дворе?</a:t>
            </a:r>
            <a:r>
              <a:rPr lang="ru-RU" sz="2800" b="1" i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C:\Users\ПК\Desktop\Скриншот 21-09-2022 18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659380" cy="337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 descr="C:\Users\ПК\Desktop\Скриншот 21-09-2022 18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460"/>
            <a:ext cx="4260364" cy="312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668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193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Игра на развитие фонематического слуха « Угадай звуки весны» </vt:lpstr>
      <vt:lpstr>Игра на развитие фонематического слуха «Звуки строительных инструментов»</vt:lpstr>
      <vt:lpstr>Игра для подготовки к обучению грамоте « Знакомство с буквой»</vt:lpstr>
      <vt:lpstr>Игра для подготовки к обучению грамоте « Половинки»</vt:lpstr>
      <vt:lpstr>Игра, направленная на формирование притяжательных прилагательных « Чей? Чья? Чьи?»</vt:lpstr>
      <vt:lpstr>Игра, направленная на формирование относительных  форм прилагательных « Что из чего сделано?»</vt:lpstr>
      <vt:lpstr>Игра, направленная на формирование знаний об обобщающих понятиях, исключить ненужное  « Четвертый лишний»</vt:lpstr>
      <vt:lpstr>Игра, направленная на формирование образования окончаний существительных родительного падежа  « Кто пропал на скотном дворе?»</vt:lpstr>
      <vt:lpstr>Игра, направленная на расширение глагольного словаря « Труд весной»</vt:lpstr>
      <vt:lpstr>Из предложенных вариантов выбрать нужное, соотнести текст загадки с помощью картинки-отгадки в игре  « Путешествие по временам года»</vt:lpstr>
      <vt:lpstr>Игра для обогащения и развития словарного запаса « Во что одеты дети?»  </vt:lpstr>
      <vt:lpstr>Игра для обогащения и развития словарного запаса  « Разложи вещи»  </vt:lpstr>
      <vt:lpstr>Игра для обогащения и развития словарного запаса  « За грибами»   </vt:lpstr>
      <vt:lpstr>Игра на развитие связной речи « Вежливо-невежливо» </vt:lpstr>
      <vt:lpstr>Игра, направленная на активизацию знаний детей по литературным произведениям « В гостях у сказки»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39</cp:revision>
  <dcterms:created xsi:type="dcterms:W3CDTF">2022-09-21T12:16:59Z</dcterms:created>
  <dcterms:modified xsi:type="dcterms:W3CDTF">2022-09-25T19:06:11Z</dcterms:modified>
</cp:coreProperties>
</file>