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64" r:id="rId5"/>
    <p:sldId id="265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048872" cy="2880320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sz="3800" b="1" i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Просветительское мероприятие с </a:t>
            </a:r>
            <a:r>
              <a:rPr lang="ru-RU" sz="3800" b="1" i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родителями</a:t>
            </a:r>
          </a:p>
          <a:p>
            <a:endParaRPr lang="ru-RU" sz="3800" b="1" i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800" b="1" i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Семинар-практикум </a:t>
            </a:r>
          </a:p>
          <a:p>
            <a:r>
              <a:rPr lang="ru-RU" sz="3800" b="1" i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800" b="1" i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 взрослого в игре ребенка»</a:t>
            </a:r>
          </a:p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</a:t>
            </a:r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37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МУНИЦИПАЛЬНОГО ОБРАЗОВАНИЯ АБИНСКИЙ РАЙОН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445224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детского сада  № 37</a:t>
            </a:r>
          </a:p>
          <a:p>
            <a:pPr algn="r"/>
            <a:r>
              <a:rPr lang="ru-RU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Галинская В.А.</a:t>
            </a:r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материал к занятию с родителями\scale_120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02536"/>
            <a:ext cx="2592287" cy="204654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27" name="Picture 3" descr="C:\Users\Вера\Desktop\материал к занятию с родителями\scale_1200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3522853" cy="194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Users\Вера\Desktop\материал к занятию с родителями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2833032" cy="21236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Вера\Desktop\материал к занятию с родителями\scale_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6"/>
            <a:ext cx="2323192" cy="215778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30" name="Picture 6" descr="C:\Users\Вера\Desktop\материал к занятию с родителями\scale_1200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365104"/>
            <a:ext cx="2267744" cy="2261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31" name="Picture 7" descr="C:\Users\Вера\Desktop\материал к занятию с родителями\e848e613990d851742c9feeac07960d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88640"/>
            <a:ext cx="2160240" cy="21602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32" name="Picture 8" descr="C:\Users\Вера\Desktop\материал к занятию с родителями\c3808076242043.Y3JvcCw4OTcsNzAyLDk1MSwyN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365104"/>
            <a:ext cx="2376264" cy="214810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03648" y="26064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18864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64502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5730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616530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44408" y="191683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602128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18" name="Рисунок 17"/>
          <p:cNvPicPr/>
          <p:nvPr/>
        </p:nvPicPr>
        <p:blipFill>
          <a:blip r:embed="rId9" cstate="print"/>
          <a:srcRect l="17935" t="16113" r="40455" b="19181"/>
          <a:stretch>
            <a:fillRect/>
          </a:stretch>
        </p:blipFill>
        <p:spPr bwMode="auto">
          <a:xfrm>
            <a:off x="6444208" y="4509120"/>
            <a:ext cx="2329766" cy="2160240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316416" y="616530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C:\Users\Вера\Desktop\материал к занятию с родителями\2268x1370_0xc0a839a2_83074522715102429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831"/>
          <a:stretch>
            <a:fillRect/>
          </a:stretch>
        </p:blipFill>
        <p:spPr bwMode="auto">
          <a:xfrm>
            <a:off x="0" y="476672"/>
            <a:ext cx="9144000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88640"/>
            <a:ext cx="6904856" cy="1008112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Особенности  игровой деятельности младших дошкольников</a:t>
            </a:r>
          </a:p>
          <a:p>
            <a:endParaRPr lang="ru-RU" sz="16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908720"/>
            <a:ext cx="66247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i="1" u="sng" dirty="0" smtClean="0">
                <a:solidFill>
                  <a:srgbClr val="002060"/>
                </a:solidFill>
              </a:rPr>
              <a:t>Компонент игры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 Сюжет:   отображение действий взрослых  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Количество ролей: 1—2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Число играющих:  1—2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Тематика:  бытовая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Правила: не осознаются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Игровые действия: однообразные (1—8)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Включение игровых ситуаций: под руководством взрослого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Появление новых игровых ситуаций: с помощью взрослого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Объединение игр: невозможно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Использование предметов, игрушек: готовые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Продолжительность игры: кратковременное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Предварительное планирование:  нет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</a:rPr>
              <a:t>Окончание игры: неожиданное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904856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Игра детей не возникает стихийно, она складывается под руководством взрослого и в совместной деятельности с ним.</a:t>
            </a:r>
          </a:p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материал к занятию с родителями\scale_120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02536"/>
            <a:ext cx="2592287" cy="204654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27" name="Picture 3" descr="C:\Users\Вера\Desktop\материал к занятию с родителями\scale_1200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3522853" cy="194421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Users\Вера\Desktop\материал к занятию с родителями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2833032" cy="21236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Вера\Desktop\материал к занятию с родителями\scale_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6"/>
            <a:ext cx="2323192" cy="215778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30" name="Picture 6" descr="C:\Users\Вера\Desktop\материал к занятию с родителями\scale_1200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365104"/>
            <a:ext cx="2267744" cy="2261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31" name="Picture 7" descr="C:\Users\Вера\Desktop\материал к занятию с родителями\e848e613990d851742c9feeac07960d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88640"/>
            <a:ext cx="2160240" cy="21602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32" name="Picture 8" descr="C:\Users\Вера\Desktop\материал к занятию с родителями\c3808076242043.Y3JvcCw4OTcsNzAyLDk1MSwyN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365104"/>
            <a:ext cx="2376264" cy="214810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03648" y="26064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18864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64502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5730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616530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44408" y="191683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602128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pic>
        <p:nvPicPr>
          <p:cNvPr id="18" name="Рисунок 17"/>
          <p:cNvPicPr/>
          <p:nvPr/>
        </p:nvPicPr>
        <p:blipFill>
          <a:blip r:embed="rId9" cstate="print"/>
          <a:srcRect l="17935" t="16113" r="40455" b="19181"/>
          <a:stretch>
            <a:fillRect/>
          </a:stretch>
        </p:blipFill>
        <p:spPr bwMode="auto">
          <a:xfrm>
            <a:off x="6444208" y="4509120"/>
            <a:ext cx="2329766" cy="2160240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8316416" y="616530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Вера\Desktop\материал к занятию с родителями\2aeadaee770b0a85e4dff932bb87fc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206" y="908720"/>
            <a:ext cx="920220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149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10</cp:revision>
  <dcterms:created xsi:type="dcterms:W3CDTF">2025-07-02T11:44:40Z</dcterms:created>
  <dcterms:modified xsi:type="dcterms:W3CDTF">2025-07-20T15:05:42Z</dcterms:modified>
</cp:coreProperties>
</file>